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8" d="100"/>
          <a:sy n="98" d="100"/>
        </p:scale>
        <p:origin x="10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uti bansal" userId="ec4550bbc580d935" providerId="LiveId" clId="{9300C993-2AFD-4016-B2F0-338E90673C4B}"/>
    <pc:docChg chg="custSel modSld">
      <pc:chgData name="shruti bansal" userId="ec4550bbc580d935" providerId="LiveId" clId="{9300C993-2AFD-4016-B2F0-338E90673C4B}" dt="2024-05-17T13:22:46.830" v="44" actId="20577"/>
      <pc:docMkLst>
        <pc:docMk/>
      </pc:docMkLst>
      <pc:sldChg chg="modSp mod">
        <pc:chgData name="shruti bansal" userId="ec4550bbc580d935" providerId="LiveId" clId="{9300C993-2AFD-4016-B2F0-338E90673C4B}" dt="2024-05-17T13:01:59.351" v="40" actId="20577"/>
        <pc:sldMkLst>
          <pc:docMk/>
          <pc:sldMk cId="3611981281" sldId="262"/>
        </pc:sldMkLst>
        <pc:spChg chg="mod">
          <ac:chgData name="shruti bansal" userId="ec4550bbc580d935" providerId="LiveId" clId="{9300C993-2AFD-4016-B2F0-338E90673C4B}" dt="2024-05-17T13:01:59.351" v="40" actId="20577"/>
          <ac:spMkLst>
            <pc:docMk/>
            <pc:sldMk cId="3611981281" sldId="262"/>
            <ac:spMk id="3" creationId="{C188C299-3CE1-F54A-7927-18E4EF47766C}"/>
          </ac:spMkLst>
        </pc:spChg>
      </pc:sldChg>
      <pc:sldChg chg="modSp">
        <pc:chgData name="shruti bansal" userId="ec4550bbc580d935" providerId="LiveId" clId="{9300C993-2AFD-4016-B2F0-338E90673C4B}" dt="2024-05-17T13:22:46.830" v="44" actId="20577"/>
        <pc:sldMkLst>
          <pc:docMk/>
          <pc:sldMk cId="2696858911" sldId="263"/>
        </pc:sldMkLst>
        <pc:graphicFrameChg chg="mod">
          <ac:chgData name="shruti bansal" userId="ec4550bbc580d935" providerId="LiveId" clId="{9300C993-2AFD-4016-B2F0-338E90673C4B}" dt="2024-05-17T13:22:46.830" v="44" actId="20577"/>
          <ac:graphicFrameMkLst>
            <pc:docMk/>
            <pc:sldMk cId="2696858911" sldId="263"/>
            <ac:graphicFrameMk id="7" creationId="{E20F81F2-AA3C-EAB2-2F04-002CB51279AE}"/>
          </ac:graphicFrameMkLst>
        </pc:graphicFrameChg>
      </pc:sldChg>
      <pc:sldChg chg="modSp mod">
        <pc:chgData name="shruti bansal" userId="ec4550bbc580d935" providerId="LiveId" clId="{9300C993-2AFD-4016-B2F0-338E90673C4B}" dt="2024-05-17T12:02:52.808" v="1" actId="27636"/>
        <pc:sldMkLst>
          <pc:docMk/>
          <pc:sldMk cId="4277536350" sldId="265"/>
        </pc:sldMkLst>
        <pc:spChg chg="mod">
          <ac:chgData name="shruti bansal" userId="ec4550bbc580d935" providerId="LiveId" clId="{9300C993-2AFD-4016-B2F0-338E90673C4B}" dt="2024-05-17T12:02:52.808" v="1" actId="27636"/>
          <ac:spMkLst>
            <pc:docMk/>
            <pc:sldMk cId="4277536350" sldId="265"/>
            <ac:spMk id="3" creationId="{4A667972-1B60-4178-FB45-7B7F963CD162}"/>
          </ac:spMkLst>
        </pc:spChg>
      </pc:sldChg>
      <pc:sldChg chg="modSp mod">
        <pc:chgData name="shruti bansal" userId="ec4550bbc580d935" providerId="LiveId" clId="{9300C993-2AFD-4016-B2F0-338E90673C4B}" dt="2024-05-17T12:04:08.328" v="38" actId="20577"/>
        <pc:sldMkLst>
          <pc:docMk/>
          <pc:sldMk cId="3989142263" sldId="267"/>
        </pc:sldMkLst>
        <pc:spChg chg="mod">
          <ac:chgData name="shruti bansal" userId="ec4550bbc580d935" providerId="LiveId" clId="{9300C993-2AFD-4016-B2F0-338E90673C4B}" dt="2024-05-17T12:04:08.328" v="38" actId="20577"/>
          <ac:spMkLst>
            <pc:docMk/>
            <pc:sldMk cId="3989142263" sldId="267"/>
            <ac:spMk id="3" creationId="{B5E62C8E-3BA1-1333-A397-EE7847C38E3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F8234C-CF47-4857-9F7F-A179826965E5}" type="doc">
      <dgm:prSet loTypeId="urn:microsoft.com/office/officeart/2011/layout/InterconnectedBlockProcess" loCatId="process" qsTypeId="urn:microsoft.com/office/officeart/2005/8/quickstyle/simple1" qsCatId="simple" csTypeId="urn:microsoft.com/office/officeart/2005/8/colors/accent1_2" csCatId="accent1" phldr="0"/>
      <dgm:spPr/>
      <dgm:t>
        <a:bodyPr/>
        <a:lstStyle/>
        <a:p>
          <a:endParaRPr lang="en-IN"/>
        </a:p>
      </dgm:t>
    </dgm:pt>
    <dgm:pt modelId="{E9C389B6-CA01-427E-BB66-24132DDD8524}" type="pres">
      <dgm:prSet presAssocID="{84F8234C-CF47-4857-9F7F-A179826965E5}" presName="Name0" presStyleCnt="0">
        <dgm:presLayoutVars>
          <dgm:chMax val="7"/>
          <dgm:chPref val="5"/>
          <dgm:dir/>
          <dgm:animOne val="branch"/>
          <dgm:animLvl val="lvl"/>
        </dgm:presLayoutVars>
      </dgm:prSet>
      <dgm:spPr/>
    </dgm:pt>
  </dgm:ptLst>
  <dgm:cxnLst>
    <dgm:cxn modelId="{296A1BED-2665-4C32-9AED-150411DFDC5B}" type="presOf" srcId="{84F8234C-CF47-4857-9F7F-A179826965E5}" destId="{E9C389B6-CA01-427E-BB66-24132DDD8524}" srcOrd="0"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5936B7-16C8-45BB-BFBC-CBA0CF32BCD3}" type="doc">
      <dgm:prSet loTypeId="urn:microsoft.com/office/officeart/2005/8/layout/pList2" loCatId="list" qsTypeId="urn:microsoft.com/office/officeart/2005/8/quickstyle/simple1" qsCatId="simple" csTypeId="urn:microsoft.com/office/officeart/2005/8/colors/accent1_2" csCatId="accent1" phldr="1"/>
      <dgm:spPr/>
    </dgm:pt>
    <dgm:pt modelId="{F7C96755-7080-4AE2-A416-D0D0C267F39B}" type="pres">
      <dgm:prSet presAssocID="{465936B7-16C8-45BB-BFBC-CBA0CF32BCD3}" presName="Name0" presStyleCnt="0">
        <dgm:presLayoutVars>
          <dgm:dir/>
          <dgm:resizeHandles val="exact"/>
        </dgm:presLayoutVars>
      </dgm:prSet>
      <dgm:spPr/>
    </dgm:pt>
  </dgm:ptLst>
  <dgm:cxnLst>
    <dgm:cxn modelId="{2E330D8E-43F0-4DC7-88EE-206DBF910BCE}" type="presOf" srcId="{465936B7-16C8-45BB-BFBC-CBA0CF32BCD3}" destId="{F7C96755-7080-4AE2-A416-D0D0C267F39B}" srcOrd="0" destOrd="0" presId="urn:microsoft.com/office/officeart/2005/8/layout/p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66D8F5-A2AF-47F8-8633-CA087E104946}" type="doc">
      <dgm:prSet loTypeId="urn:microsoft.com/office/officeart/2005/8/layout/chevron2" loCatId="process" qsTypeId="urn:microsoft.com/office/officeart/2005/8/quickstyle/simple1" qsCatId="simple" csTypeId="urn:microsoft.com/office/officeart/2005/8/colors/accent1_2" csCatId="accent1" phldr="0"/>
      <dgm:spPr/>
      <dgm:t>
        <a:bodyPr/>
        <a:lstStyle/>
        <a:p>
          <a:endParaRPr lang="en-IN"/>
        </a:p>
      </dgm:t>
    </dgm:pt>
    <dgm:pt modelId="{DD5E0AF8-688E-478F-A0DE-41450AB46E52}" type="pres">
      <dgm:prSet presAssocID="{E566D8F5-A2AF-47F8-8633-CA087E104946}" presName="linearFlow" presStyleCnt="0">
        <dgm:presLayoutVars>
          <dgm:dir/>
          <dgm:animLvl val="lvl"/>
          <dgm:resizeHandles val="exact"/>
        </dgm:presLayoutVars>
      </dgm:prSet>
      <dgm:spPr/>
    </dgm:pt>
  </dgm:ptLst>
  <dgm:cxnLst>
    <dgm:cxn modelId="{B086D75A-BB93-4D5B-8191-711F78736262}" type="presOf" srcId="{E566D8F5-A2AF-47F8-8633-CA087E104946}" destId="{DD5E0AF8-688E-478F-A0DE-41450AB46E52}" srcOrd="0"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30B52F-C5ED-449B-B278-F0F211D0669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9A3AD90A-E38E-409F-8B52-285FE64E58EE}">
      <dgm:prSet phldrT="[Text]"/>
      <dgm:spPr/>
      <dgm:t>
        <a:bodyPr/>
        <a:lstStyle/>
        <a:p>
          <a:r>
            <a:rPr lang="en-US" dirty="0">
              <a:latin typeface="Times New Roman" panose="02020603050405020304" pitchFamily="18" charset="0"/>
              <a:cs typeface="Times New Roman" panose="02020603050405020304" pitchFamily="18" charset="0"/>
            </a:rPr>
            <a:t>Categorical columns</a:t>
          </a:r>
          <a:endParaRPr lang="en-IN" dirty="0">
            <a:latin typeface="Times New Roman" panose="02020603050405020304" pitchFamily="18" charset="0"/>
            <a:cs typeface="Times New Roman" panose="02020603050405020304" pitchFamily="18" charset="0"/>
          </a:endParaRPr>
        </a:p>
      </dgm:t>
    </dgm:pt>
    <dgm:pt modelId="{7DA024B0-A0E6-46C4-B1E4-48CDD884CBE4}" type="parTrans" cxnId="{5FC47362-DAFD-4BC8-8192-629809317B77}">
      <dgm:prSet/>
      <dgm:spPr/>
      <dgm:t>
        <a:bodyPr/>
        <a:lstStyle/>
        <a:p>
          <a:endParaRPr lang="en-IN"/>
        </a:p>
      </dgm:t>
    </dgm:pt>
    <dgm:pt modelId="{F5490D32-6EBA-464D-990B-9475C188004F}" type="sibTrans" cxnId="{5FC47362-DAFD-4BC8-8192-629809317B77}">
      <dgm:prSet/>
      <dgm:spPr/>
      <dgm:t>
        <a:bodyPr/>
        <a:lstStyle/>
        <a:p>
          <a:endParaRPr lang="en-IN"/>
        </a:p>
      </dgm:t>
    </dgm:pt>
    <dgm:pt modelId="{D1F81C70-4DB8-4145-8270-75CB524C6A2D}">
      <dgm:prSet phldrT="[Text]"/>
      <dgm:spPr/>
      <dgm:t>
        <a:bodyPr/>
        <a:lstStyle/>
        <a:p>
          <a:r>
            <a:rPr lang="en-US" dirty="0" err="1"/>
            <a:t>Item_Identifier</a:t>
          </a:r>
          <a:endParaRPr lang="en-IN" dirty="0"/>
        </a:p>
      </dgm:t>
    </dgm:pt>
    <dgm:pt modelId="{30DD4841-65A7-4193-8DA7-2EC72BA7B4EE}" type="parTrans" cxnId="{6926E599-729D-4F02-AFFE-7C2B1480726D}">
      <dgm:prSet/>
      <dgm:spPr/>
      <dgm:t>
        <a:bodyPr/>
        <a:lstStyle/>
        <a:p>
          <a:endParaRPr lang="en-IN"/>
        </a:p>
      </dgm:t>
    </dgm:pt>
    <dgm:pt modelId="{8BA1AF3A-BC88-4E54-8C0A-27DEB35D8EDD}" type="sibTrans" cxnId="{6926E599-729D-4F02-AFFE-7C2B1480726D}">
      <dgm:prSet/>
      <dgm:spPr/>
      <dgm:t>
        <a:bodyPr/>
        <a:lstStyle/>
        <a:p>
          <a:endParaRPr lang="en-IN"/>
        </a:p>
      </dgm:t>
    </dgm:pt>
    <dgm:pt modelId="{3E36399A-F4B7-4F15-8F52-476C82F24F57}">
      <dgm:prSet phldrT="[Text]"/>
      <dgm:spPr/>
      <dgm:t>
        <a:bodyPr/>
        <a:lstStyle/>
        <a:p>
          <a:r>
            <a:rPr lang="en-US" dirty="0" err="1"/>
            <a:t>Item_Fat_Content</a:t>
          </a:r>
          <a:endParaRPr lang="en-IN" dirty="0"/>
        </a:p>
      </dgm:t>
    </dgm:pt>
    <dgm:pt modelId="{C5D0B7E7-8C64-4BEE-9DD7-4E07EB9F986F}" type="parTrans" cxnId="{BEF65BEE-D5C9-4D52-AE7E-B0C5C9A5A88F}">
      <dgm:prSet/>
      <dgm:spPr/>
      <dgm:t>
        <a:bodyPr/>
        <a:lstStyle/>
        <a:p>
          <a:endParaRPr lang="en-IN"/>
        </a:p>
      </dgm:t>
    </dgm:pt>
    <dgm:pt modelId="{4DFCF49F-DAD6-4BAE-B0FA-520694853B52}" type="sibTrans" cxnId="{BEF65BEE-D5C9-4D52-AE7E-B0C5C9A5A88F}">
      <dgm:prSet/>
      <dgm:spPr/>
      <dgm:t>
        <a:bodyPr/>
        <a:lstStyle/>
        <a:p>
          <a:endParaRPr lang="en-IN"/>
        </a:p>
      </dgm:t>
    </dgm:pt>
    <dgm:pt modelId="{ED5C752C-E4CE-4487-A717-2E578E316234}">
      <dgm:prSet phldrT="[Text]"/>
      <dgm:spPr/>
      <dgm:t>
        <a:bodyPr/>
        <a:lstStyle/>
        <a:p>
          <a:r>
            <a:rPr lang="en-US" dirty="0">
              <a:latin typeface="Times New Roman" panose="02020603050405020304" pitchFamily="18" charset="0"/>
              <a:cs typeface="Times New Roman" panose="02020603050405020304" pitchFamily="18" charset="0"/>
            </a:rPr>
            <a:t>Numerical columns</a:t>
          </a:r>
          <a:endParaRPr lang="en-IN" dirty="0">
            <a:latin typeface="Times New Roman" panose="02020603050405020304" pitchFamily="18" charset="0"/>
            <a:cs typeface="Times New Roman" panose="02020603050405020304" pitchFamily="18" charset="0"/>
          </a:endParaRPr>
        </a:p>
      </dgm:t>
    </dgm:pt>
    <dgm:pt modelId="{094F3BBE-2B53-4A3D-B4A6-5DCC06212C7C}" type="parTrans" cxnId="{F6970607-3B52-488B-BEE8-4C4B1D0AC334}">
      <dgm:prSet/>
      <dgm:spPr/>
      <dgm:t>
        <a:bodyPr/>
        <a:lstStyle/>
        <a:p>
          <a:endParaRPr lang="en-IN"/>
        </a:p>
      </dgm:t>
    </dgm:pt>
    <dgm:pt modelId="{E0F5294C-CBD5-4C7C-BFB4-294D7AC956C3}" type="sibTrans" cxnId="{F6970607-3B52-488B-BEE8-4C4B1D0AC334}">
      <dgm:prSet/>
      <dgm:spPr/>
      <dgm:t>
        <a:bodyPr/>
        <a:lstStyle/>
        <a:p>
          <a:endParaRPr lang="en-IN"/>
        </a:p>
      </dgm:t>
    </dgm:pt>
    <dgm:pt modelId="{7D0F9F7C-260C-446B-888D-F6A8CBDD7F64}">
      <dgm:prSet phldrT="[Text]"/>
      <dgm:spPr/>
      <dgm:t>
        <a:bodyPr/>
        <a:lstStyle/>
        <a:p>
          <a:r>
            <a:rPr lang="en-US" dirty="0" err="1"/>
            <a:t>Item_weight</a:t>
          </a:r>
          <a:endParaRPr lang="en-IN" dirty="0"/>
        </a:p>
      </dgm:t>
    </dgm:pt>
    <dgm:pt modelId="{664AB17D-61D7-4D62-9A84-121EDD6B2B64}" type="parTrans" cxnId="{CF130E92-D964-48DB-8A85-245926E8051F}">
      <dgm:prSet/>
      <dgm:spPr/>
      <dgm:t>
        <a:bodyPr/>
        <a:lstStyle/>
        <a:p>
          <a:endParaRPr lang="en-IN"/>
        </a:p>
      </dgm:t>
    </dgm:pt>
    <dgm:pt modelId="{2867F50E-6760-41D5-B3DE-4F674C4DFA92}" type="sibTrans" cxnId="{CF130E92-D964-48DB-8A85-245926E8051F}">
      <dgm:prSet/>
      <dgm:spPr/>
      <dgm:t>
        <a:bodyPr/>
        <a:lstStyle/>
        <a:p>
          <a:endParaRPr lang="en-IN"/>
        </a:p>
      </dgm:t>
    </dgm:pt>
    <dgm:pt modelId="{74BEABF5-F650-44E0-910F-1FF56574F2F5}">
      <dgm:prSet phldrT="[Text]"/>
      <dgm:spPr/>
      <dgm:t>
        <a:bodyPr/>
        <a:lstStyle/>
        <a:p>
          <a:r>
            <a:rPr lang="en-US" dirty="0">
              <a:latin typeface="Times New Roman" panose="02020603050405020304" pitchFamily="18" charset="0"/>
              <a:cs typeface="Times New Roman" panose="02020603050405020304" pitchFamily="18" charset="0"/>
            </a:rPr>
            <a:t>Unique columns</a:t>
          </a:r>
          <a:endParaRPr lang="en-IN" dirty="0">
            <a:latin typeface="Times New Roman" panose="02020603050405020304" pitchFamily="18" charset="0"/>
            <a:cs typeface="Times New Roman" panose="02020603050405020304" pitchFamily="18" charset="0"/>
          </a:endParaRPr>
        </a:p>
      </dgm:t>
    </dgm:pt>
    <dgm:pt modelId="{B9EA08ED-6069-42FB-9C5A-04CB3A6BB925}" type="parTrans" cxnId="{9699DD44-AC39-4025-BEE7-7B9BF433E466}">
      <dgm:prSet/>
      <dgm:spPr/>
      <dgm:t>
        <a:bodyPr/>
        <a:lstStyle/>
        <a:p>
          <a:endParaRPr lang="en-IN"/>
        </a:p>
      </dgm:t>
    </dgm:pt>
    <dgm:pt modelId="{A5D65C17-D6BF-46DF-8450-DBD08CE334F2}" type="sibTrans" cxnId="{9699DD44-AC39-4025-BEE7-7B9BF433E466}">
      <dgm:prSet/>
      <dgm:spPr/>
      <dgm:t>
        <a:bodyPr/>
        <a:lstStyle/>
        <a:p>
          <a:endParaRPr lang="en-IN"/>
        </a:p>
      </dgm:t>
    </dgm:pt>
    <dgm:pt modelId="{743CEA08-8959-4E94-816B-828FA0B9C052}">
      <dgm:prSet phldrT="[Text]"/>
      <dgm:spPr/>
      <dgm:t>
        <a:bodyPr/>
        <a:lstStyle/>
        <a:p>
          <a:r>
            <a:rPr lang="en-US" dirty="0" err="1"/>
            <a:t>Item_Identifier</a:t>
          </a:r>
          <a:endParaRPr lang="en-IN" dirty="0"/>
        </a:p>
      </dgm:t>
    </dgm:pt>
    <dgm:pt modelId="{DECFCEFA-EBE0-4135-826F-16BFE4DDE188}" type="parTrans" cxnId="{26AF5F33-15BF-449B-AAAB-07D0C5C00C08}">
      <dgm:prSet/>
      <dgm:spPr/>
      <dgm:t>
        <a:bodyPr/>
        <a:lstStyle/>
        <a:p>
          <a:endParaRPr lang="en-IN"/>
        </a:p>
      </dgm:t>
    </dgm:pt>
    <dgm:pt modelId="{163C59E2-1ED9-4222-BB07-2E6A5D0F7AAA}" type="sibTrans" cxnId="{26AF5F33-15BF-449B-AAAB-07D0C5C00C08}">
      <dgm:prSet/>
      <dgm:spPr/>
      <dgm:t>
        <a:bodyPr/>
        <a:lstStyle/>
        <a:p>
          <a:endParaRPr lang="en-IN"/>
        </a:p>
      </dgm:t>
    </dgm:pt>
    <dgm:pt modelId="{283F51D8-35D1-4DAC-BCB6-9B2DF9A6FD40}">
      <dgm:prSet phldrT="[Text]"/>
      <dgm:spPr/>
      <dgm:t>
        <a:bodyPr/>
        <a:lstStyle/>
        <a:p>
          <a:r>
            <a:rPr lang="en-US" dirty="0" err="1"/>
            <a:t>Item_type</a:t>
          </a:r>
          <a:endParaRPr lang="en-IN" dirty="0"/>
        </a:p>
      </dgm:t>
    </dgm:pt>
    <dgm:pt modelId="{5C51B8B3-F0B6-4DDA-8FB8-1A00E7552128}" type="parTrans" cxnId="{236E2A3F-655B-458E-902C-AC80D340D2E4}">
      <dgm:prSet/>
      <dgm:spPr/>
      <dgm:t>
        <a:bodyPr/>
        <a:lstStyle/>
        <a:p>
          <a:endParaRPr lang="en-IN"/>
        </a:p>
      </dgm:t>
    </dgm:pt>
    <dgm:pt modelId="{AF28B064-1D86-434D-8F51-6FFC391710E7}" type="sibTrans" cxnId="{236E2A3F-655B-458E-902C-AC80D340D2E4}">
      <dgm:prSet/>
      <dgm:spPr/>
      <dgm:t>
        <a:bodyPr/>
        <a:lstStyle/>
        <a:p>
          <a:endParaRPr lang="en-IN"/>
        </a:p>
      </dgm:t>
    </dgm:pt>
    <dgm:pt modelId="{FA16D884-05A7-4866-B195-409F42718E42}">
      <dgm:prSet phldrT="[Text]"/>
      <dgm:spPr/>
      <dgm:t>
        <a:bodyPr/>
        <a:lstStyle/>
        <a:p>
          <a:r>
            <a:rPr lang="en-US" dirty="0" err="1"/>
            <a:t>Outlet_Identifier</a:t>
          </a:r>
          <a:endParaRPr lang="en-IN" dirty="0"/>
        </a:p>
      </dgm:t>
    </dgm:pt>
    <dgm:pt modelId="{E48AF8D4-B483-470E-98E8-FCEA339DF80E}" type="parTrans" cxnId="{16A35A76-8FEE-49C4-8CA3-D9284BD4089A}">
      <dgm:prSet/>
      <dgm:spPr/>
      <dgm:t>
        <a:bodyPr/>
        <a:lstStyle/>
        <a:p>
          <a:endParaRPr lang="en-IN"/>
        </a:p>
      </dgm:t>
    </dgm:pt>
    <dgm:pt modelId="{6CD240D4-3152-418B-A033-8623CB14C578}" type="sibTrans" cxnId="{16A35A76-8FEE-49C4-8CA3-D9284BD4089A}">
      <dgm:prSet/>
      <dgm:spPr/>
      <dgm:t>
        <a:bodyPr/>
        <a:lstStyle/>
        <a:p>
          <a:endParaRPr lang="en-IN"/>
        </a:p>
      </dgm:t>
    </dgm:pt>
    <dgm:pt modelId="{7DF513C4-05E9-464C-8C9F-D376176CA239}">
      <dgm:prSet phldrT="[Text]"/>
      <dgm:spPr/>
      <dgm:t>
        <a:bodyPr/>
        <a:lstStyle/>
        <a:p>
          <a:r>
            <a:rPr lang="en-US" dirty="0" err="1"/>
            <a:t>Outlet_Location_Type</a:t>
          </a:r>
          <a:endParaRPr lang="en-IN" dirty="0"/>
        </a:p>
      </dgm:t>
    </dgm:pt>
    <dgm:pt modelId="{DDE2B2E2-1B65-49F2-B4C8-80303DB2172B}" type="parTrans" cxnId="{0368BDAA-623F-431B-B535-8D5665758131}">
      <dgm:prSet/>
      <dgm:spPr/>
      <dgm:t>
        <a:bodyPr/>
        <a:lstStyle/>
        <a:p>
          <a:endParaRPr lang="en-IN"/>
        </a:p>
      </dgm:t>
    </dgm:pt>
    <dgm:pt modelId="{6DE09E01-2F78-4276-B64B-B209089FED26}" type="sibTrans" cxnId="{0368BDAA-623F-431B-B535-8D5665758131}">
      <dgm:prSet/>
      <dgm:spPr/>
      <dgm:t>
        <a:bodyPr/>
        <a:lstStyle/>
        <a:p>
          <a:endParaRPr lang="en-IN"/>
        </a:p>
      </dgm:t>
    </dgm:pt>
    <dgm:pt modelId="{4885E2E1-8437-46AD-85FF-96F787A86F64}">
      <dgm:prSet phldrT="[Text]"/>
      <dgm:spPr/>
      <dgm:t>
        <a:bodyPr/>
        <a:lstStyle/>
        <a:p>
          <a:r>
            <a:rPr lang="en-US" dirty="0" err="1"/>
            <a:t>Outlet_Type</a:t>
          </a:r>
          <a:endParaRPr lang="en-US" dirty="0"/>
        </a:p>
      </dgm:t>
    </dgm:pt>
    <dgm:pt modelId="{8CF792CF-5B0F-4AEF-BA3B-7575895D98E7}" type="parTrans" cxnId="{555E31A7-9099-49EC-8AEB-7B183E89FAA9}">
      <dgm:prSet/>
      <dgm:spPr/>
      <dgm:t>
        <a:bodyPr/>
        <a:lstStyle/>
        <a:p>
          <a:endParaRPr lang="en-IN"/>
        </a:p>
      </dgm:t>
    </dgm:pt>
    <dgm:pt modelId="{3461F297-8110-4FFF-BBB9-75378D356AC8}" type="sibTrans" cxnId="{555E31A7-9099-49EC-8AEB-7B183E89FAA9}">
      <dgm:prSet/>
      <dgm:spPr/>
      <dgm:t>
        <a:bodyPr/>
        <a:lstStyle/>
        <a:p>
          <a:endParaRPr lang="en-IN"/>
        </a:p>
      </dgm:t>
    </dgm:pt>
    <dgm:pt modelId="{29C2757E-3B58-44E9-B60F-EB07C8A0308D}">
      <dgm:prSet phldrT="[Text]"/>
      <dgm:spPr/>
      <dgm:t>
        <a:bodyPr/>
        <a:lstStyle/>
        <a:p>
          <a:r>
            <a:rPr lang="en-US" dirty="0" err="1"/>
            <a:t>Item_Visibility</a:t>
          </a:r>
          <a:endParaRPr lang="en-IN" dirty="0"/>
        </a:p>
      </dgm:t>
    </dgm:pt>
    <dgm:pt modelId="{BA2AD0F7-FF0C-47F3-9A03-B4BFFD120C08}" type="parTrans" cxnId="{A177E14B-F263-439A-B306-E585CB557B69}">
      <dgm:prSet/>
      <dgm:spPr/>
      <dgm:t>
        <a:bodyPr/>
        <a:lstStyle/>
        <a:p>
          <a:endParaRPr lang="en-IN"/>
        </a:p>
      </dgm:t>
    </dgm:pt>
    <dgm:pt modelId="{5E248463-EB8E-4105-8013-BFA79C3376B1}" type="sibTrans" cxnId="{A177E14B-F263-439A-B306-E585CB557B69}">
      <dgm:prSet/>
      <dgm:spPr/>
      <dgm:t>
        <a:bodyPr/>
        <a:lstStyle/>
        <a:p>
          <a:endParaRPr lang="en-IN"/>
        </a:p>
      </dgm:t>
    </dgm:pt>
    <dgm:pt modelId="{BF0BD66A-978E-47FA-8A05-7282ED59CB02}">
      <dgm:prSet phldrT="[Text]"/>
      <dgm:spPr/>
      <dgm:t>
        <a:bodyPr/>
        <a:lstStyle/>
        <a:p>
          <a:r>
            <a:rPr lang="en-US" dirty="0" err="1"/>
            <a:t>Item_MRP</a:t>
          </a:r>
          <a:endParaRPr lang="en-IN" dirty="0"/>
        </a:p>
      </dgm:t>
    </dgm:pt>
    <dgm:pt modelId="{60A620D5-B4E0-40EC-B32B-747BF173EFF6}" type="parTrans" cxnId="{679B3A3F-067E-4BB6-8ACB-22A9416ADF5C}">
      <dgm:prSet/>
      <dgm:spPr/>
      <dgm:t>
        <a:bodyPr/>
        <a:lstStyle/>
        <a:p>
          <a:endParaRPr lang="en-IN"/>
        </a:p>
      </dgm:t>
    </dgm:pt>
    <dgm:pt modelId="{A6EA6EB8-C7A3-4B15-A540-05D006A24225}" type="sibTrans" cxnId="{679B3A3F-067E-4BB6-8ACB-22A9416ADF5C}">
      <dgm:prSet/>
      <dgm:spPr/>
      <dgm:t>
        <a:bodyPr/>
        <a:lstStyle/>
        <a:p>
          <a:endParaRPr lang="en-IN"/>
        </a:p>
      </dgm:t>
    </dgm:pt>
    <dgm:pt modelId="{4926F037-A546-433E-AD26-407E04E426B1}">
      <dgm:prSet phldrT="[Text]"/>
      <dgm:spPr/>
      <dgm:t>
        <a:bodyPr/>
        <a:lstStyle/>
        <a:p>
          <a:r>
            <a:rPr lang="en-US" dirty="0" err="1"/>
            <a:t>Outlet_Establishment_Year</a:t>
          </a:r>
          <a:endParaRPr lang="en-IN" dirty="0"/>
        </a:p>
      </dgm:t>
    </dgm:pt>
    <dgm:pt modelId="{4CD12859-1981-4F98-B91F-7197741244C2}" type="parTrans" cxnId="{90F89826-D32A-4044-88A5-548F2917B844}">
      <dgm:prSet/>
      <dgm:spPr/>
      <dgm:t>
        <a:bodyPr/>
        <a:lstStyle/>
        <a:p>
          <a:endParaRPr lang="en-IN"/>
        </a:p>
      </dgm:t>
    </dgm:pt>
    <dgm:pt modelId="{AB9CC623-1758-435B-9473-81316AE1A4D2}" type="sibTrans" cxnId="{90F89826-D32A-4044-88A5-548F2917B844}">
      <dgm:prSet/>
      <dgm:spPr/>
      <dgm:t>
        <a:bodyPr/>
        <a:lstStyle/>
        <a:p>
          <a:endParaRPr lang="en-IN"/>
        </a:p>
      </dgm:t>
    </dgm:pt>
    <dgm:pt modelId="{B4D4B7AE-DBEB-456F-9562-A2212E5764EC}">
      <dgm:prSet phldrT="[Text]"/>
      <dgm:spPr/>
      <dgm:t>
        <a:bodyPr/>
        <a:lstStyle/>
        <a:p>
          <a:r>
            <a:rPr lang="en-US" dirty="0" err="1"/>
            <a:t>Item_Outlet_Sales</a:t>
          </a:r>
          <a:endParaRPr lang="en-IN" dirty="0"/>
        </a:p>
      </dgm:t>
    </dgm:pt>
    <dgm:pt modelId="{EDEC2D68-4BAB-40C9-BF46-99DDF41B463C}" type="parTrans" cxnId="{1353A16B-4B97-401C-9188-3EF53514A5C8}">
      <dgm:prSet/>
      <dgm:spPr/>
      <dgm:t>
        <a:bodyPr/>
        <a:lstStyle/>
        <a:p>
          <a:endParaRPr lang="en-IN"/>
        </a:p>
      </dgm:t>
    </dgm:pt>
    <dgm:pt modelId="{6A1662D3-4A66-4F39-90DB-AEAD65C20AD8}" type="sibTrans" cxnId="{1353A16B-4B97-401C-9188-3EF53514A5C8}">
      <dgm:prSet/>
      <dgm:spPr/>
      <dgm:t>
        <a:bodyPr/>
        <a:lstStyle/>
        <a:p>
          <a:endParaRPr lang="en-IN"/>
        </a:p>
      </dgm:t>
    </dgm:pt>
    <dgm:pt modelId="{4CE44154-4C3F-4F85-8D86-105490E1FB7D}" type="pres">
      <dgm:prSet presAssocID="{C130B52F-C5ED-449B-B278-F0F211D0669C}" presName="theList" presStyleCnt="0">
        <dgm:presLayoutVars>
          <dgm:dir/>
          <dgm:animLvl val="lvl"/>
          <dgm:resizeHandles val="exact"/>
        </dgm:presLayoutVars>
      </dgm:prSet>
      <dgm:spPr/>
    </dgm:pt>
    <dgm:pt modelId="{14FA0390-4CBE-4F62-851E-DBE096130683}" type="pres">
      <dgm:prSet presAssocID="{9A3AD90A-E38E-409F-8B52-285FE64E58EE}" presName="compNode" presStyleCnt="0"/>
      <dgm:spPr/>
    </dgm:pt>
    <dgm:pt modelId="{59418C79-1D7E-41AB-951D-317AFF78C8D6}" type="pres">
      <dgm:prSet presAssocID="{9A3AD90A-E38E-409F-8B52-285FE64E58EE}" presName="aNode" presStyleLbl="bgShp" presStyleIdx="0" presStyleCnt="3"/>
      <dgm:spPr/>
    </dgm:pt>
    <dgm:pt modelId="{477FE769-D36F-4CE9-9681-F2B663006AFC}" type="pres">
      <dgm:prSet presAssocID="{9A3AD90A-E38E-409F-8B52-285FE64E58EE}" presName="textNode" presStyleLbl="bgShp" presStyleIdx="0" presStyleCnt="3"/>
      <dgm:spPr/>
    </dgm:pt>
    <dgm:pt modelId="{ECAEEE61-4172-4949-8152-AF556420932F}" type="pres">
      <dgm:prSet presAssocID="{9A3AD90A-E38E-409F-8B52-285FE64E58EE}" presName="compChildNode" presStyleCnt="0"/>
      <dgm:spPr/>
    </dgm:pt>
    <dgm:pt modelId="{5FDA2939-FF50-45BB-B7FE-45DFD3800BA3}" type="pres">
      <dgm:prSet presAssocID="{9A3AD90A-E38E-409F-8B52-285FE64E58EE}" presName="theInnerList" presStyleCnt="0"/>
      <dgm:spPr/>
    </dgm:pt>
    <dgm:pt modelId="{E7DB5BEB-A12B-4259-A7B4-61B88CFD322C}" type="pres">
      <dgm:prSet presAssocID="{D1F81C70-4DB8-4145-8270-75CB524C6A2D}" presName="childNode" presStyleLbl="node1" presStyleIdx="0" presStyleCnt="12">
        <dgm:presLayoutVars>
          <dgm:bulletEnabled val="1"/>
        </dgm:presLayoutVars>
      </dgm:prSet>
      <dgm:spPr/>
    </dgm:pt>
    <dgm:pt modelId="{D27B973D-65CA-4C5E-84F5-FC0F1173FE7F}" type="pres">
      <dgm:prSet presAssocID="{D1F81C70-4DB8-4145-8270-75CB524C6A2D}" presName="aSpace2" presStyleCnt="0"/>
      <dgm:spPr/>
    </dgm:pt>
    <dgm:pt modelId="{B75B1A31-956F-4F52-BE87-8DDB79C5D40A}" type="pres">
      <dgm:prSet presAssocID="{3E36399A-F4B7-4F15-8F52-476C82F24F57}" presName="childNode" presStyleLbl="node1" presStyleIdx="1" presStyleCnt="12">
        <dgm:presLayoutVars>
          <dgm:bulletEnabled val="1"/>
        </dgm:presLayoutVars>
      </dgm:prSet>
      <dgm:spPr/>
    </dgm:pt>
    <dgm:pt modelId="{54A148BE-E713-4F35-9A4F-080972F6824A}" type="pres">
      <dgm:prSet presAssocID="{3E36399A-F4B7-4F15-8F52-476C82F24F57}" presName="aSpace2" presStyleCnt="0"/>
      <dgm:spPr/>
    </dgm:pt>
    <dgm:pt modelId="{88D9F0FD-6125-46A0-8175-28A143437A32}" type="pres">
      <dgm:prSet presAssocID="{283F51D8-35D1-4DAC-BCB6-9B2DF9A6FD40}" presName="childNode" presStyleLbl="node1" presStyleIdx="2" presStyleCnt="12">
        <dgm:presLayoutVars>
          <dgm:bulletEnabled val="1"/>
        </dgm:presLayoutVars>
      </dgm:prSet>
      <dgm:spPr/>
    </dgm:pt>
    <dgm:pt modelId="{988AE2D8-FBBD-4C40-A219-8B38CD7D78ED}" type="pres">
      <dgm:prSet presAssocID="{283F51D8-35D1-4DAC-BCB6-9B2DF9A6FD40}" presName="aSpace2" presStyleCnt="0"/>
      <dgm:spPr/>
    </dgm:pt>
    <dgm:pt modelId="{8F1EA3F9-2D02-44B1-A3D0-85340436E9E0}" type="pres">
      <dgm:prSet presAssocID="{FA16D884-05A7-4866-B195-409F42718E42}" presName="childNode" presStyleLbl="node1" presStyleIdx="3" presStyleCnt="12">
        <dgm:presLayoutVars>
          <dgm:bulletEnabled val="1"/>
        </dgm:presLayoutVars>
      </dgm:prSet>
      <dgm:spPr/>
    </dgm:pt>
    <dgm:pt modelId="{4860DE66-9F07-4A7B-ACE0-20151D2021B4}" type="pres">
      <dgm:prSet presAssocID="{FA16D884-05A7-4866-B195-409F42718E42}" presName="aSpace2" presStyleCnt="0"/>
      <dgm:spPr/>
    </dgm:pt>
    <dgm:pt modelId="{7E672AB7-1D43-4B28-970B-E81D90CF21AC}" type="pres">
      <dgm:prSet presAssocID="{7DF513C4-05E9-464C-8C9F-D376176CA239}" presName="childNode" presStyleLbl="node1" presStyleIdx="4" presStyleCnt="12">
        <dgm:presLayoutVars>
          <dgm:bulletEnabled val="1"/>
        </dgm:presLayoutVars>
      </dgm:prSet>
      <dgm:spPr/>
    </dgm:pt>
    <dgm:pt modelId="{F475FB5B-BE75-4C82-819B-BEA270B47AFB}" type="pres">
      <dgm:prSet presAssocID="{7DF513C4-05E9-464C-8C9F-D376176CA239}" presName="aSpace2" presStyleCnt="0"/>
      <dgm:spPr/>
    </dgm:pt>
    <dgm:pt modelId="{B68B11D6-52AC-4461-8DB5-BDE6563C91FA}" type="pres">
      <dgm:prSet presAssocID="{4885E2E1-8437-46AD-85FF-96F787A86F64}" presName="childNode" presStyleLbl="node1" presStyleIdx="5" presStyleCnt="12">
        <dgm:presLayoutVars>
          <dgm:bulletEnabled val="1"/>
        </dgm:presLayoutVars>
      </dgm:prSet>
      <dgm:spPr/>
    </dgm:pt>
    <dgm:pt modelId="{C45BB190-EC44-4442-9EAE-30E8B34AA58C}" type="pres">
      <dgm:prSet presAssocID="{9A3AD90A-E38E-409F-8B52-285FE64E58EE}" presName="aSpace" presStyleCnt="0"/>
      <dgm:spPr/>
    </dgm:pt>
    <dgm:pt modelId="{B8AECA7C-F0F8-4F3F-9ED4-F2727BE0BE2F}" type="pres">
      <dgm:prSet presAssocID="{ED5C752C-E4CE-4487-A717-2E578E316234}" presName="compNode" presStyleCnt="0"/>
      <dgm:spPr/>
    </dgm:pt>
    <dgm:pt modelId="{E99795E2-0B09-401D-89F4-1BA4BA34C430}" type="pres">
      <dgm:prSet presAssocID="{ED5C752C-E4CE-4487-A717-2E578E316234}" presName="aNode" presStyleLbl="bgShp" presStyleIdx="1" presStyleCnt="3"/>
      <dgm:spPr/>
    </dgm:pt>
    <dgm:pt modelId="{FA96DD01-FFCD-46F4-92EB-54E474439D78}" type="pres">
      <dgm:prSet presAssocID="{ED5C752C-E4CE-4487-A717-2E578E316234}" presName="textNode" presStyleLbl="bgShp" presStyleIdx="1" presStyleCnt="3"/>
      <dgm:spPr/>
    </dgm:pt>
    <dgm:pt modelId="{04765D50-B812-4BB9-9D04-A88282324A10}" type="pres">
      <dgm:prSet presAssocID="{ED5C752C-E4CE-4487-A717-2E578E316234}" presName="compChildNode" presStyleCnt="0"/>
      <dgm:spPr/>
    </dgm:pt>
    <dgm:pt modelId="{4194BB66-29C4-46DE-AB53-9B7FE4E4C25D}" type="pres">
      <dgm:prSet presAssocID="{ED5C752C-E4CE-4487-A717-2E578E316234}" presName="theInnerList" presStyleCnt="0"/>
      <dgm:spPr/>
    </dgm:pt>
    <dgm:pt modelId="{9D969DBF-EE62-410E-B8A0-41931E804614}" type="pres">
      <dgm:prSet presAssocID="{7D0F9F7C-260C-446B-888D-F6A8CBDD7F64}" presName="childNode" presStyleLbl="node1" presStyleIdx="6" presStyleCnt="12">
        <dgm:presLayoutVars>
          <dgm:bulletEnabled val="1"/>
        </dgm:presLayoutVars>
      </dgm:prSet>
      <dgm:spPr/>
    </dgm:pt>
    <dgm:pt modelId="{BF40B2D4-7DAC-4AE9-8953-B48B7D3B1F90}" type="pres">
      <dgm:prSet presAssocID="{7D0F9F7C-260C-446B-888D-F6A8CBDD7F64}" presName="aSpace2" presStyleCnt="0"/>
      <dgm:spPr/>
    </dgm:pt>
    <dgm:pt modelId="{E9EAFDFC-A987-49E7-88C5-5F15E3ADB7D1}" type="pres">
      <dgm:prSet presAssocID="{29C2757E-3B58-44E9-B60F-EB07C8A0308D}" presName="childNode" presStyleLbl="node1" presStyleIdx="7" presStyleCnt="12">
        <dgm:presLayoutVars>
          <dgm:bulletEnabled val="1"/>
        </dgm:presLayoutVars>
      </dgm:prSet>
      <dgm:spPr/>
    </dgm:pt>
    <dgm:pt modelId="{20F5CF26-54AA-4B9F-8D75-F3B181A1EF5E}" type="pres">
      <dgm:prSet presAssocID="{29C2757E-3B58-44E9-B60F-EB07C8A0308D}" presName="aSpace2" presStyleCnt="0"/>
      <dgm:spPr/>
    </dgm:pt>
    <dgm:pt modelId="{0DE29DA4-9F22-4F62-81F5-E3692B662E86}" type="pres">
      <dgm:prSet presAssocID="{BF0BD66A-978E-47FA-8A05-7282ED59CB02}" presName="childNode" presStyleLbl="node1" presStyleIdx="8" presStyleCnt="12">
        <dgm:presLayoutVars>
          <dgm:bulletEnabled val="1"/>
        </dgm:presLayoutVars>
      </dgm:prSet>
      <dgm:spPr/>
    </dgm:pt>
    <dgm:pt modelId="{16FEFBAC-09D3-4FF3-8BD9-B2BCD2A8F254}" type="pres">
      <dgm:prSet presAssocID="{BF0BD66A-978E-47FA-8A05-7282ED59CB02}" presName="aSpace2" presStyleCnt="0"/>
      <dgm:spPr/>
    </dgm:pt>
    <dgm:pt modelId="{BE2731AA-8174-409A-A2F3-AE99008B910C}" type="pres">
      <dgm:prSet presAssocID="{4926F037-A546-433E-AD26-407E04E426B1}" presName="childNode" presStyleLbl="node1" presStyleIdx="9" presStyleCnt="12">
        <dgm:presLayoutVars>
          <dgm:bulletEnabled val="1"/>
        </dgm:presLayoutVars>
      </dgm:prSet>
      <dgm:spPr/>
    </dgm:pt>
    <dgm:pt modelId="{4ED212B2-9553-4C2E-A6EE-8A4D6148BD25}" type="pres">
      <dgm:prSet presAssocID="{4926F037-A546-433E-AD26-407E04E426B1}" presName="aSpace2" presStyleCnt="0"/>
      <dgm:spPr/>
    </dgm:pt>
    <dgm:pt modelId="{8FB20A30-0482-4A0D-924F-68F460F5D5BD}" type="pres">
      <dgm:prSet presAssocID="{B4D4B7AE-DBEB-456F-9562-A2212E5764EC}" presName="childNode" presStyleLbl="node1" presStyleIdx="10" presStyleCnt="12">
        <dgm:presLayoutVars>
          <dgm:bulletEnabled val="1"/>
        </dgm:presLayoutVars>
      </dgm:prSet>
      <dgm:spPr/>
    </dgm:pt>
    <dgm:pt modelId="{77DB63C1-8E56-4008-9954-0A2ADB186999}" type="pres">
      <dgm:prSet presAssocID="{ED5C752C-E4CE-4487-A717-2E578E316234}" presName="aSpace" presStyleCnt="0"/>
      <dgm:spPr/>
    </dgm:pt>
    <dgm:pt modelId="{00B11535-A856-4AD4-82DE-8DC6CF0DA6D4}" type="pres">
      <dgm:prSet presAssocID="{74BEABF5-F650-44E0-910F-1FF56574F2F5}" presName="compNode" presStyleCnt="0"/>
      <dgm:spPr/>
    </dgm:pt>
    <dgm:pt modelId="{0C5A13A4-3AFE-435B-B226-A055AC8C4760}" type="pres">
      <dgm:prSet presAssocID="{74BEABF5-F650-44E0-910F-1FF56574F2F5}" presName="aNode" presStyleLbl="bgShp" presStyleIdx="2" presStyleCnt="3" custLinFactNeighborX="38" custLinFactNeighborY="-1573"/>
      <dgm:spPr/>
    </dgm:pt>
    <dgm:pt modelId="{D335C512-2DD0-473F-87CA-E47164706AE7}" type="pres">
      <dgm:prSet presAssocID="{74BEABF5-F650-44E0-910F-1FF56574F2F5}" presName="textNode" presStyleLbl="bgShp" presStyleIdx="2" presStyleCnt="3"/>
      <dgm:spPr/>
    </dgm:pt>
    <dgm:pt modelId="{2B53B26F-080E-40D4-9B0C-89D9C3BAA61B}" type="pres">
      <dgm:prSet presAssocID="{74BEABF5-F650-44E0-910F-1FF56574F2F5}" presName="compChildNode" presStyleCnt="0"/>
      <dgm:spPr/>
    </dgm:pt>
    <dgm:pt modelId="{60CDE201-675E-4641-8584-8ABFBFAF1C7D}" type="pres">
      <dgm:prSet presAssocID="{74BEABF5-F650-44E0-910F-1FF56574F2F5}" presName="theInnerList" presStyleCnt="0"/>
      <dgm:spPr/>
    </dgm:pt>
    <dgm:pt modelId="{0DCE7C96-4AA8-440E-B2F0-DECC362B72F2}" type="pres">
      <dgm:prSet presAssocID="{743CEA08-8959-4E94-816B-828FA0B9C052}" presName="childNode" presStyleLbl="node1" presStyleIdx="11" presStyleCnt="12">
        <dgm:presLayoutVars>
          <dgm:bulletEnabled val="1"/>
        </dgm:presLayoutVars>
      </dgm:prSet>
      <dgm:spPr/>
    </dgm:pt>
  </dgm:ptLst>
  <dgm:cxnLst>
    <dgm:cxn modelId="{F6970607-3B52-488B-BEE8-4C4B1D0AC334}" srcId="{C130B52F-C5ED-449B-B278-F0F211D0669C}" destId="{ED5C752C-E4CE-4487-A717-2E578E316234}" srcOrd="1" destOrd="0" parTransId="{094F3BBE-2B53-4A3D-B4A6-5DCC06212C7C}" sibTransId="{E0F5294C-CBD5-4C7C-BFB4-294D7AC956C3}"/>
    <dgm:cxn modelId="{9641191E-500A-4BD7-AA28-9A2E6458FDFB}" type="presOf" srcId="{74BEABF5-F650-44E0-910F-1FF56574F2F5}" destId="{D335C512-2DD0-473F-87CA-E47164706AE7}" srcOrd="1" destOrd="0" presId="urn:microsoft.com/office/officeart/2005/8/layout/lProcess2"/>
    <dgm:cxn modelId="{90F89826-D32A-4044-88A5-548F2917B844}" srcId="{ED5C752C-E4CE-4487-A717-2E578E316234}" destId="{4926F037-A546-433E-AD26-407E04E426B1}" srcOrd="3" destOrd="0" parTransId="{4CD12859-1981-4F98-B91F-7197741244C2}" sibTransId="{AB9CC623-1758-435B-9473-81316AE1A4D2}"/>
    <dgm:cxn modelId="{963C5E2A-BA44-4647-AFA3-D0D2EC4C0015}" type="presOf" srcId="{7DF513C4-05E9-464C-8C9F-D376176CA239}" destId="{7E672AB7-1D43-4B28-970B-E81D90CF21AC}" srcOrd="0" destOrd="0" presId="urn:microsoft.com/office/officeart/2005/8/layout/lProcess2"/>
    <dgm:cxn modelId="{26AF5F33-15BF-449B-AAAB-07D0C5C00C08}" srcId="{74BEABF5-F650-44E0-910F-1FF56574F2F5}" destId="{743CEA08-8959-4E94-816B-828FA0B9C052}" srcOrd="0" destOrd="0" parTransId="{DECFCEFA-EBE0-4135-826F-16BFE4DDE188}" sibTransId="{163C59E2-1ED9-4222-BB07-2E6A5D0F7AAA}"/>
    <dgm:cxn modelId="{E742B738-26A8-46A2-A3DE-85660E5D1901}" type="presOf" srcId="{9A3AD90A-E38E-409F-8B52-285FE64E58EE}" destId="{477FE769-D36F-4CE9-9681-F2B663006AFC}" srcOrd="1" destOrd="0" presId="urn:microsoft.com/office/officeart/2005/8/layout/lProcess2"/>
    <dgm:cxn modelId="{A105BF3C-9BD4-43F0-9C6E-D068237D81F1}" type="presOf" srcId="{4926F037-A546-433E-AD26-407E04E426B1}" destId="{BE2731AA-8174-409A-A2F3-AE99008B910C}" srcOrd="0" destOrd="0" presId="urn:microsoft.com/office/officeart/2005/8/layout/lProcess2"/>
    <dgm:cxn modelId="{236E2A3F-655B-458E-902C-AC80D340D2E4}" srcId="{9A3AD90A-E38E-409F-8B52-285FE64E58EE}" destId="{283F51D8-35D1-4DAC-BCB6-9B2DF9A6FD40}" srcOrd="2" destOrd="0" parTransId="{5C51B8B3-F0B6-4DDA-8FB8-1A00E7552128}" sibTransId="{AF28B064-1D86-434D-8F51-6FFC391710E7}"/>
    <dgm:cxn modelId="{679B3A3F-067E-4BB6-8ACB-22A9416ADF5C}" srcId="{ED5C752C-E4CE-4487-A717-2E578E316234}" destId="{BF0BD66A-978E-47FA-8A05-7282ED59CB02}" srcOrd="2" destOrd="0" parTransId="{60A620D5-B4E0-40EC-B32B-747BF173EFF6}" sibTransId="{A6EA6EB8-C7A3-4B15-A540-05D006A24225}"/>
    <dgm:cxn modelId="{5FC47362-DAFD-4BC8-8192-629809317B77}" srcId="{C130B52F-C5ED-449B-B278-F0F211D0669C}" destId="{9A3AD90A-E38E-409F-8B52-285FE64E58EE}" srcOrd="0" destOrd="0" parTransId="{7DA024B0-A0E6-46C4-B1E4-48CDD884CBE4}" sibTransId="{F5490D32-6EBA-464D-990B-9475C188004F}"/>
    <dgm:cxn modelId="{9699DD44-AC39-4025-BEE7-7B9BF433E466}" srcId="{C130B52F-C5ED-449B-B278-F0F211D0669C}" destId="{74BEABF5-F650-44E0-910F-1FF56574F2F5}" srcOrd="2" destOrd="0" parTransId="{B9EA08ED-6069-42FB-9C5A-04CB3A6BB925}" sibTransId="{A5D65C17-D6BF-46DF-8450-DBD08CE334F2}"/>
    <dgm:cxn modelId="{44EEA449-8831-41FA-BE43-0AF21AB4E434}" type="presOf" srcId="{29C2757E-3B58-44E9-B60F-EB07C8A0308D}" destId="{E9EAFDFC-A987-49E7-88C5-5F15E3ADB7D1}" srcOrd="0" destOrd="0" presId="urn:microsoft.com/office/officeart/2005/8/layout/lProcess2"/>
    <dgm:cxn modelId="{1353A16B-4B97-401C-9188-3EF53514A5C8}" srcId="{ED5C752C-E4CE-4487-A717-2E578E316234}" destId="{B4D4B7AE-DBEB-456F-9562-A2212E5764EC}" srcOrd="4" destOrd="0" parTransId="{EDEC2D68-4BAB-40C9-BF46-99DDF41B463C}" sibTransId="{6A1662D3-4A66-4F39-90DB-AEAD65C20AD8}"/>
    <dgm:cxn modelId="{A177E14B-F263-439A-B306-E585CB557B69}" srcId="{ED5C752C-E4CE-4487-A717-2E578E316234}" destId="{29C2757E-3B58-44E9-B60F-EB07C8A0308D}" srcOrd="1" destOrd="0" parTransId="{BA2AD0F7-FF0C-47F3-9A03-B4BFFD120C08}" sibTransId="{5E248463-EB8E-4105-8013-BFA79C3376B1}"/>
    <dgm:cxn modelId="{16A35A76-8FEE-49C4-8CA3-D9284BD4089A}" srcId="{9A3AD90A-E38E-409F-8B52-285FE64E58EE}" destId="{FA16D884-05A7-4866-B195-409F42718E42}" srcOrd="3" destOrd="0" parTransId="{E48AF8D4-B483-470E-98E8-FCEA339DF80E}" sibTransId="{6CD240D4-3152-418B-A033-8623CB14C578}"/>
    <dgm:cxn modelId="{1D271981-2A2F-4573-A137-D6A4AC23CCA7}" type="presOf" srcId="{4885E2E1-8437-46AD-85FF-96F787A86F64}" destId="{B68B11D6-52AC-4461-8DB5-BDE6563C91FA}" srcOrd="0" destOrd="0" presId="urn:microsoft.com/office/officeart/2005/8/layout/lProcess2"/>
    <dgm:cxn modelId="{24E66683-12B1-4432-A398-4968904BC6D3}" type="presOf" srcId="{D1F81C70-4DB8-4145-8270-75CB524C6A2D}" destId="{E7DB5BEB-A12B-4259-A7B4-61B88CFD322C}" srcOrd="0" destOrd="0" presId="urn:microsoft.com/office/officeart/2005/8/layout/lProcess2"/>
    <dgm:cxn modelId="{733EBB85-59F2-4341-B595-13E7A68096E1}" type="presOf" srcId="{74BEABF5-F650-44E0-910F-1FF56574F2F5}" destId="{0C5A13A4-3AFE-435B-B226-A055AC8C4760}" srcOrd="0" destOrd="0" presId="urn:microsoft.com/office/officeart/2005/8/layout/lProcess2"/>
    <dgm:cxn modelId="{5CA4AE8C-C349-443B-8375-40DC4F4E0A7E}" type="presOf" srcId="{ED5C752C-E4CE-4487-A717-2E578E316234}" destId="{E99795E2-0B09-401D-89F4-1BA4BA34C430}" srcOrd="0" destOrd="0" presId="urn:microsoft.com/office/officeart/2005/8/layout/lProcess2"/>
    <dgm:cxn modelId="{CF130E92-D964-48DB-8A85-245926E8051F}" srcId="{ED5C752C-E4CE-4487-A717-2E578E316234}" destId="{7D0F9F7C-260C-446B-888D-F6A8CBDD7F64}" srcOrd="0" destOrd="0" parTransId="{664AB17D-61D7-4D62-9A84-121EDD6B2B64}" sibTransId="{2867F50E-6760-41D5-B3DE-4F674C4DFA92}"/>
    <dgm:cxn modelId="{6926E599-729D-4F02-AFFE-7C2B1480726D}" srcId="{9A3AD90A-E38E-409F-8B52-285FE64E58EE}" destId="{D1F81C70-4DB8-4145-8270-75CB524C6A2D}" srcOrd="0" destOrd="0" parTransId="{30DD4841-65A7-4193-8DA7-2EC72BA7B4EE}" sibTransId="{8BA1AF3A-BC88-4E54-8C0A-27DEB35D8EDD}"/>
    <dgm:cxn modelId="{136BB49B-C52A-4C70-82F3-F6F45B053C02}" type="presOf" srcId="{7D0F9F7C-260C-446B-888D-F6A8CBDD7F64}" destId="{9D969DBF-EE62-410E-B8A0-41931E804614}" srcOrd="0" destOrd="0" presId="urn:microsoft.com/office/officeart/2005/8/layout/lProcess2"/>
    <dgm:cxn modelId="{4B169FA2-DA04-400A-9C3E-32BC2CCA025F}" type="presOf" srcId="{743CEA08-8959-4E94-816B-828FA0B9C052}" destId="{0DCE7C96-4AA8-440E-B2F0-DECC362B72F2}" srcOrd="0" destOrd="0" presId="urn:microsoft.com/office/officeart/2005/8/layout/lProcess2"/>
    <dgm:cxn modelId="{BD7FCCA2-A9DE-4DEE-B76B-06CDFA89C500}" type="presOf" srcId="{ED5C752C-E4CE-4487-A717-2E578E316234}" destId="{FA96DD01-FFCD-46F4-92EB-54E474439D78}" srcOrd="1" destOrd="0" presId="urn:microsoft.com/office/officeart/2005/8/layout/lProcess2"/>
    <dgm:cxn modelId="{725FF2A6-2FFF-4AB7-878C-6BDFB9A1F62F}" type="presOf" srcId="{3E36399A-F4B7-4F15-8F52-476C82F24F57}" destId="{B75B1A31-956F-4F52-BE87-8DDB79C5D40A}" srcOrd="0" destOrd="0" presId="urn:microsoft.com/office/officeart/2005/8/layout/lProcess2"/>
    <dgm:cxn modelId="{555E31A7-9099-49EC-8AEB-7B183E89FAA9}" srcId="{9A3AD90A-E38E-409F-8B52-285FE64E58EE}" destId="{4885E2E1-8437-46AD-85FF-96F787A86F64}" srcOrd="5" destOrd="0" parTransId="{8CF792CF-5B0F-4AEF-BA3B-7575895D98E7}" sibTransId="{3461F297-8110-4FFF-BBB9-75378D356AC8}"/>
    <dgm:cxn modelId="{0368BDAA-623F-431B-B535-8D5665758131}" srcId="{9A3AD90A-E38E-409F-8B52-285FE64E58EE}" destId="{7DF513C4-05E9-464C-8C9F-D376176CA239}" srcOrd="4" destOrd="0" parTransId="{DDE2B2E2-1B65-49F2-B4C8-80303DB2172B}" sibTransId="{6DE09E01-2F78-4276-B64B-B209089FED26}"/>
    <dgm:cxn modelId="{3FF7DCAE-12E3-47B6-8482-20270C9A8578}" type="presOf" srcId="{BF0BD66A-978E-47FA-8A05-7282ED59CB02}" destId="{0DE29DA4-9F22-4F62-81F5-E3692B662E86}" srcOrd="0" destOrd="0" presId="urn:microsoft.com/office/officeart/2005/8/layout/lProcess2"/>
    <dgm:cxn modelId="{595A84C5-3EF0-496E-A62F-9FF2D4DCCAD8}" type="presOf" srcId="{9A3AD90A-E38E-409F-8B52-285FE64E58EE}" destId="{59418C79-1D7E-41AB-951D-317AFF78C8D6}" srcOrd="0" destOrd="0" presId="urn:microsoft.com/office/officeart/2005/8/layout/lProcess2"/>
    <dgm:cxn modelId="{26481AC8-59AD-43A9-98FF-A8CD53A76D23}" type="presOf" srcId="{B4D4B7AE-DBEB-456F-9562-A2212E5764EC}" destId="{8FB20A30-0482-4A0D-924F-68F460F5D5BD}" srcOrd="0" destOrd="0" presId="urn:microsoft.com/office/officeart/2005/8/layout/lProcess2"/>
    <dgm:cxn modelId="{14A86FE2-7126-4ABD-893A-17F020D38F60}" type="presOf" srcId="{283F51D8-35D1-4DAC-BCB6-9B2DF9A6FD40}" destId="{88D9F0FD-6125-46A0-8175-28A143437A32}" srcOrd="0" destOrd="0" presId="urn:microsoft.com/office/officeart/2005/8/layout/lProcess2"/>
    <dgm:cxn modelId="{BEF65BEE-D5C9-4D52-AE7E-B0C5C9A5A88F}" srcId="{9A3AD90A-E38E-409F-8B52-285FE64E58EE}" destId="{3E36399A-F4B7-4F15-8F52-476C82F24F57}" srcOrd="1" destOrd="0" parTransId="{C5D0B7E7-8C64-4BEE-9DD7-4E07EB9F986F}" sibTransId="{4DFCF49F-DAD6-4BAE-B0FA-520694853B52}"/>
    <dgm:cxn modelId="{D9EEA5FE-4E28-4658-9777-31F2D58D067F}" type="presOf" srcId="{FA16D884-05A7-4866-B195-409F42718E42}" destId="{8F1EA3F9-2D02-44B1-A3D0-85340436E9E0}" srcOrd="0" destOrd="0" presId="urn:microsoft.com/office/officeart/2005/8/layout/lProcess2"/>
    <dgm:cxn modelId="{C38770FF-A63C-4651-9756-DB5A4FE1FE79}" type="presOf" srcId="{C130B52F-C5ED-449B-B278-F0F211D0669C}" destId="{4CE44154-4C3F-4F85-8D86-105490E1FB7D}" srcOrd="0" destOrd="0" presId="urn:microsoft.com/office/officeart/2005/8/layout/lProcess2"/>
    <dgm:cxn modelId="{C08BD352-E07B-4470-ADDE-FF55B0EC0291}" type="presParOf" srcId="{4CE44154-4C3F-4F85-8D86-105490E1FB7D}" destId="{14FA0390-4CBE-4F62-851E-DBE096130683}" srcOrd="0" destOrd="0" presId="urn:microsoft.com/office/officeart/2005/8/layout/lProcess2"/>
    <dgm:cxn modelId="{6D92B1CF-D097-4E62-9DAF-181125788132}" type="presParOf" srcId="{14FA0390-4CBE-4F62-851E-DBE096130683}" destId="{59418C79-1D7E-41AB-951D-317AFF78C8D6}" srcOrd="0" destOrd="0" presId="urn:microsoft.com/office/officeart/2005/8/layout/lProcess2"/>
    <dgm:cxn modelId="{AE14F07E-EAD5-44C1-A9CA-DA218E087E01}" type="presParOf" srcId="{14FA0390-4CBE-4F62-851E-DBE096130683}" destId="{477FE769-D36F-4CE9-9681-F2B663006AFC}" srcOrd="1" destOrd="0" presId="urn:microsoft.com/office/officeart/2005/8/layout/lProcess2"/>
    <dgm:cxn modelId="{B40558BD-2B06-4404-AD3B-4093C34B9DCA}" type="presParOf" srcId="{14FA0390-4CBE-4F62-851E-DBE096130683}" destId="{ECAEEE61-4172-4949-8152-AF556420932F}" srcOrd="2" destOrd="0" presId="urn:microsoft.com/office/officeart/2005/8/layout/lProcess2"/>
    <dgm:cxn modelId="{066536E5-4B04-4501-8048-A1CD646CD825}" type="presParOf" srcId="{ECAEEE61-4172-4949-8152-AF556420932F}" destId="{5FDA2939-FF50-45BB-B7FE-45DFD3800BA3}" srcOrd="0" destOrd="0" presId="urn:microsoft.com/office/officeart/2005/8/layout/lProcess2"/>
    <dgm:cxn modelId="{D735168F-DAF2-4464-9CF8-C5CB4BE8DADC}" type="presParOf" srcId="{5FDA2939-FF50-45BB-B7FE-45DFD3800BA3}" destId="{E7DB5BEB-A12B-4259-A7B4-61B88CFD322C}" srcOrd="0" destOrd="0" presId="urn:microsoft.com/office/officeart/2005/8/layout/lProcess2"/>
    <dgm:cxn modelId="{D73695E6-9005-4628-A3E3-E372D7434145}" type="presParOf" srcId="{5FDA2939-FF50-45BB-B7FE-45DFD3800BA3}" destId="{D27B973D-65CA-4C5E-84F5-FC0F1173FE7F}" srcOrd="1" destOrd="0" presId="urn:microsoft.com/office/officeart/2005/8/layout/lProcess2"/>
    <dgm:cxn modelId="{A0CBF6FA-3025-4D37-9AD5-B0767A5FD3BA}" type="presParOf" srcId="{5FDA2939-FF50-45BB-B7FE-45DFD3800BA3}" destId="{B75B1A31-956F-4F52-BE87-8DDB79C5D40A}" srcOrd="2" destOrd="0" presId="urn:microsoft.com/office/officeart/2005/8/layout/lProcess2"/>
    <dgm:cxn modelId="{0A8E47CE-AA93-42DA-8468-100B1DEEAF42}" type="presParOf" srcId="{5FDA2939-FF50-45BB-B7FE-45DFD3800BA3}" destId="{54A148BE-E713-4F35-9A4F-080972F6824A}" srcOrd="3" destOrd="0" presId="urn:microsoft.com/office/officeart/2005/8/layout/lProcess2"/>
    <dgm:cxn modelId="{E1B288DA-9A8A-42E1-9E2B-C8CA8BEC3670}" type="presParOf" srcId="{5FDA2939-FF50-45BB-B7FE-45DFD3800BA3}" destId="{88D9F0FD-6125-46A0-8175-28A143437A32}" srcOrd="4" destOrd="0" presId="urn:microsoft.com/office/officeart/2005/8/layout/lProcess2"/>
    <dgm:cxn modelId="{5CA7BB77-A231-4EA2-A8E5-E20D3D7C70A4}" type="presParOf" srcId="{5FDA2939-FF50-45BB-B7FE-45DFD3800BA3}" destId="{988AE2D8-FBBD-4C40-A219-8B38CD7D78ED}" srcOrd="5" destOrd="0" presId="urn:microsoft.com/office/officeart/2005/8/layout/lProcess2"/>
    <dgm:cxn modelId="{FFFA721E-517E-4CDC-8796-AFCDD3033847}" type="presParOf" srcId="{5FDA2939-FF50-45BB-B7FE-45DFD3800BA3}" destId="{8F1EA3F9-2D02-44B1-A3D0-85340436E9E0}" srcOrd="6" destOrd="0" presId="urn:microsoft.com/office/officeart/2005/8/layout/lProcess2"/>
    <dgm:cxn modelId="{40F69DE4-63D3-4AD6-BA71-C6D40331AD3A}" type="presParOf" srcId="{5FDA2939-FF50-45BB-B7FE-45DFD3800BA3}" destId="{4860DE66-9F07-4A7B-ACE0-20151D2021B4}" srcOrd="7" destOrd="0" presId="urn:microsoft.com/office/officeart/2005/8/layout/lProcess2"/>
    <dgm:cxn modelId="{179BD2C9-5C71-466C-9AE6-11A1487461DD}" type="presParOf" srcId="{5FDA2939-FF50-45BB-B7FE-45DFD3800BA3}" destId="{7E672AB7-1D43-4B28-970B-E81D90CF21AC}" srcOrd="8" destOrd="0" presId="urn:microsoft.com/office/officeart/2005/8/layout/lProcess2"/>
    <dgm:cxn modelId="{7B7E7016-1DA6-4FAE-BE72-057EAC4F2282}" type="presParOf" srcId="{5FDA2939-FF50-45BB-B7FE-45DFD3800BA3}" destId="{F475FB5B-BE75-4C82-819B-BEA270B47AFB}" srcOrd="9" destOrd="0" presId="urn:microsoft.com/office/officeart/2005/8/layout/lProcess2"/>
    <dgm:cxn modelId="{5AA0564E-70C2-41E8-B431-23E6966E71E8}" type="presParOf" srcId="{5FDA2939-FF50-45BB-B7FE-45DFD3800BA3}" destId="{B68B11D6-52AC-4461-8DB5-BDE6563C91FA}" srcOrd="10" destOrd="0" presId="urn:microsoft.com/office/officeart/2005/8/layout/lProcess2"/>
    <dgm:cxn modelId="{22C43DC4-CACA-4D00-8818-5A6C8F8757F2}" type="presParOf" srcId="{4CE44154-4C3F-4F85-8D86-105490E1FB7D}" destId="{C45BB190-EC44-4442-9EAE-30E8B34AA58C}" srcOrd="1" destOrd="0" presId="urn:microsoft.com/office/officeart/2005/8/layout/lProcess2"/>
    <dgm:cxn modelId="{940AC76F-8A23-4FCC-A81C-C4C15BE1F464}" type="presParOf" srcId="{4CE44154-4C3F-4F85-8D86-105490E1FB7D}" destId="{B8AECA7C-F0F8-4F3F-9ED4-F2727BE0BE2F}" srcOrd="2" destOrd="0" presId="urn:microsoft.com/office/officeart/2005/8/layout/lProcess2"/>
    <dgm:cxn modelId="{9575874B-C8E9-4F12-B676-01E9079946AA}" type="presParOf" srcId="{B8AECA7C-F0F8-4F3F-9ED4-F2727BE0BE2F}" destId="{E99795E2-0B09-401D-89F4-1BA4BA34C430}" srcOrd="0" destOrd="0" presId="urn:microsoft.com/office/officeart/2005/8/layout/lProcess2"/>
    <dgm:cxn modelId="{47456FD0-3836-4F45-9414-D9EA03603716}" type="presParOf" srcId="{B8AECA7C-F0F8-4F3F-9ED4-F2727BE0BE2F}" destId="{FA96DD01-FFCD-46F4-92EB-54E474439D78}" srcOrd="1" destOrd="0" presId="urn:microsoft.com/office/officeart/2005/8/layout/lProcess2"/>
    <dgm:cxn modelId="{356F3855-35D4-49C6-8584-5E885CE8D179}" type="presParOf" srcId="{B8AECA7C-F0F8-4F3F-9ED4-F2727BE0BE2F}" destId="{04765D50-B812-4BB9-9D04-A88282324A10}" srcOrd="2" destOrd="0" presId="urn:microsoft.com/office/officeart/2005/8/layout/lProcess2"/>
    <dgm:cxn modelId="{AC3B94D5-E32E-4374-92DF-37C9517AC29B}" type="presParOf" srcId="{04765D50-B812-4BB9-9D04-A88282324A10}" destId="{4194BB66-29C4-46DE-AB53-9B7FE4E4C25D}" srcOrd="0" destOrd="0" presId="urn:microsoft.com/office/officeart/2005/8/layout/lProcess2"/>
    <dgm:cxn modelId="{8CBC570E-339D-4341-A1D0-D3E5F30E47D6}" type="presParOf" srcId="{4194BB66-29C4-46DE-AB53-9B7FE4E4C25D}" destId="{9D969DBF-EE62-410E-B8A0-41931E804614}" srcOrd="0" destOrd="0" presId="urn:microsoft.com/office/officeart/2005/8/layout/lProcess2"/>
    <dgm:cxn modelId="{32F8F705-67C2-403D-A443-6700846E78A1}" type="presParOf" srcId="{4194BB66-29C4-46DE-AB53-9B7FE4E4C25D}" destId="{BF40B2D4-7DAC-4AE9-8953-B48B7D3B1F90}" srcOrd="1" destOrd="0" presId="urn:microsoft.com/office/officeart/2005/8/layout/lProcess2"/>
    <dgm:cxn modelId="{C8AE9F87-A511-41E3-8B48-2F928E4ACA0E}" type="presParOf" srcId="{4194BB66-29C4-46DE-AB53-9B7FE4E4C25D}" destId="{E9EAFDFC-A987-49E7-88C5-5F15E3ADB7D1}" srcOrd="2" destOrd="0" presId="urn:microsoft.com/office/officeart/2005/8/layout/lProcess2"/>
    <dgm:cxn modelId="{588B4833-8D89-4C70-BF80-88686E0EC071}" type="presParOf" srcId="{4194BB66-29C4-46DE-AB53-9B7FE4E4C25D}" destId="{20F5CF26-54AA-4B9F-8D75-F3B181A1EF5E}" srcOrd="3" destOrd="0" presId="urn:microsoft.com/office/officeart/2005/8/layout/lProcess2"/>
    <dgm:cxn modelId="{95E656E8-AA67-4A1C-AEE4-9ED29CF7D820}" type="presParOf" srcId="{4194BB66-29C4-46DE-AB53-9B7FE4E4C25D}" destId="{0DE29DA4-9F22-4F62-81F5-E3692B662E86}" srcOrd="4" destOrd="0" presId="urn:microsoft.com/office/officeart/2005/8/layout/lProcess2"/>
    <dgm:cxn modelId="{BB514294-1A69-4826-B43B-C1EA99DE1562}" type="presParOf" srcId="{4194BB66-29C4-46DE-AB53-9B7FE4E4C25D}" destId="{16FEFBAC-09D3-4FF3-8BD9-B2BCD2A8F254}" srcOrd="5" destOrd="0" presId="urn:microsoft.com/office/officeart/2005/8/layout/lProcess2"/>
    <dgm:cxn modelId="{F884E42D-DC9E-45AA-BCC7-4D7CE609F51C}" type="presParOf" srcId="{4194BB66-29C4-46DE-AB53-9B7FE4E4C25D}" destId="{BE2731AA-8174-409A-A2F3-AE99008B910C}" srcOrd="6" destOrd="0" presId="urn:microsoft.com/office/officeart/2005/8/layout/lProcess2"/>
    <dgm:cxn modelId="{527F57E8-DD44-4788-9C34-91CD935456D4}" type="presParOf" srcId="{4194BB66-29C4-46DE-AB53-9B7FE4E4C25D}" destId="{4ED212B2-9553-4C2E-A6EE-8A4D6148BD25}" srcOrd="7" destOrd="0" presId="urn:microsoft.com/office/officeart/2005/8/layout/lProcess2"/>
    <dgm:cxn modelId="{6297A24D-5F4C-42FB-BDE0-C8269C4DEA61}" type="presParOf" srcId="{4194BB66-29C4-46DE-AB53-9B7FE4E4C25D}" destId="{8FB20A30-0482-4A0D-924F-68F460F5D5BD}" srcOrd="8" destOrd="0" presId="urn:microsoft.com/office/officeart/2005/8/layout/lProcess2"/>
    <dgm:cxn modelId="{B5B1B3EB-7E95-4C04-855C-4F4981614F97}" type="presParOf" srcId="{4CE44154-4C3F-4F85-8D86-105490E1FB7D}" destId="{77DB63C1-8E56-4008-9954-0A2ADB186999}" srcOrd="3" destOrd="0" presId="urn:microsoft.com/office/officeart/2005/8/layout/lProcess2"/>
    <dgm:cxn modelId="{D30E618A-018B-4456-9EB8-723B36D5E0DC}" type="presParOf" srcId="{4CE44154-4C3F-4F85-8D86-105490E1FB7D}" destId="{00B11535-A856-4AD4-82DE-8DC6CF0DA6D4}" srcOrd="4" destOrd="0" presId="urn:microsoft.com/office/officeart/2005/8/layout/lProcess2"/>
    <dgm:cxn modelId="{71A406FF-D11D-4F75-B5FF-534255A51CA9}" type="presParOf" srcId="{00B11535-A856-4AD4-82DE-8DC6CF0DA6D4}" destId="{0C5A13A4-3AFE-435B-B226-A055AC8C4760}" srcOrd="0" destOrd="0" presId="urn:microsoft.com/office/officeart/2005/8/layout/lProcess2"/>
    <dgm:cxn modelId="{EE0569E5-1504-425E-B5DE-8EB9E805EB9A}" type="presParOf" srcId="{00B11535-A856-4AD4-82DE-8DC6CF0DA6D4}" destId="{D335C512-2DD0-473F-87CA-E47164706AE7}" srcOrd="1" destOrd="0" presId="urn:microsoft.com/office/officeart/2005/8/layout/lProcess2"/>
    <dgm:cxn modelId="{9E751B4E-C278-4134-B751-B6C785AB9570}" type="presParOf" srcId="{00B11535-A856-4AD4-82DE-8DC6CF0DA6D4}" destId="{2B53B26F-080E-40D4-9B0C-89D9C3BAA61B}" srcOrd="2" destOrd="0" presId="urn:microsoft.com/office/officeart/2005/8/layout/lProcess2"/>
    <dgm:cxn modelId="{A4115A93-4604-4A8D-BDBE-5934A2DD88FD}" type="presParOf" srcId="{2B53B26F-080E-40D4-9B0C-89D9C3BAA61B}" destId="{60CDE201-675E-4641-8584-8ABFBFAF1C7D}" srcOrd="0" destOrd="0" presId="urn:microsoft.com/office/officeart/2005/8/layout/lProcess2"/>
    <dgm:cxn modelId="{F339ADF9-0152-47C8-91E3-BB3DC221ABDA}" type="presParOf" srcId="{60CDE201-675E-4641-8584-8ABFBFAF1C7D}" destId="{0DCE7C96-4AA8-440E-B2F0-DECC362B72F2}" srcOrd="0" destOrd="0" presId="urn:microsoft.com/office/officeart/2005/8/layout/lProcess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E87072-6DB5-46D2-A585-C613E15815D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CF0C4236-7CB2-4BEF-B737-537E54952454}">
      <dgm:prSet phldrT="[Text]" custT="1"/>
      <dgm:spPr/>
      <dgm:t>
        <a:bodyPr/>
        <a:lstStyle/>
        <a:p>
          <a:r>
            <a:rPr lang="en-US" sz="3200" b="1" u="sng" dirty="0">
              <a:latin typeface="Times New Roman" panose="02020603050405020304" pitchFamily="18" charset="0"/>
              <a:cs typeface="Times New Roman" panose="02020603050405020304" pitchFamily="18" charset="0"/>
            </a:rPr>
            <a:t>Models used</a:t>
          </a:r>
          <a:endParaRPr lang="en-IN" sz="3200" b="1" u="sng" dirty="0">
            <a:latin typeface="Times New Roman" panose="02020603050405020304" pitchFamily="18" charset="0"/>
            <a:cs typeface="Times New Roman" panose="02020603050405020304" pitchFamily="18" charset="0"/>
          </a:endParaRPr>
        </a:p>
      </dgm:t>
    </dgm:pt>
    <dgm:pt modelId="{6499F1EB-7103-4702-B29D-5B6120F307AB}" type="parTrans" cxnId="{C17ADBE9-3B5B-41C3-9316-E48CD7108658}">
      <dgm:prSet/>
      <dgm:spPr/>
      <dgm:t>
        <a:bodyPr/>
        <a:lstStyle/>
        <a:p>
          <a:endParaRPr lang="en-IN"/>
        </a:p>
      </dgm:t>
    </dgm:pt>
    <dgm:pt modelId="{DED20802-D0DD-46B8-8A2A-BC083ABB44AC}" type="sibTrans" cxnId="{C17ADBE9-3B5B-41C3-9316-E48CD7108658}">
      <dgm:prSet/>
      <dgm:spPr/>
      <dgm:t>
        <a:bodyPr/>
        <a:lstStyle/>
        <a:p>
          <a:endParaRPr lang="en-IN"/>
        </a:p>
      </dgm:t>
    </dgm:pt>
    <dgm:pt modelId="{FD71BA47-4F3E-4D0E-81A0-47CC54D9AF23}">
      <dgm:prSet phldrT="[Text]"/>
      <dgm:spPr/>
      <dgm:t>
        <a:bodyPr/>
        <a:lstStyle/>
        <a:p>
          <a:r>
            <a:rPr lang="en-US" b="1" u="sng" dirty="0">
              <a:latin typeface="Times New Roman" panose="02020603050405020304" pitchFamily="18" charset="0"/>
              <a:cs typeface="Times New Roman" panose="02020603050405020304" pitchFamily="18" charset="0"/>
            </a:rPr>
            <a:t>Linear regression</a:t>
          </a:r>
        </a:p>
        <a:p>
          <a:r>
            <a:rPr lang="en-US" b="0" i="0" dirty="0">
              <a:latin typeface="Times New Roman" panose="02020603050405020304" pitchFamily="18" charset="0"/>
              <a:cs typeface="Times New Roman" panose="02020603050405020304" pitchFamily="18" charset="0"/>
            </a:rPr>
            <a:t>Linear regression is used to model the relationship between variables, predict outcomes, and understand correlations.</a:t>
          </a:r>
        </a:p>
        <a:p>
          <a:r>
            <a:rPr lang="en-US" b="0" i="0" dirty="0">
              <a:latin typeface="Times New Roman" panose="02020603050405020304" pitchFamily="18" charset="0"/>
              <a:cs typeface="Times New Roman" panose="02020603050405020304" pitchFamily="18" charset="0"/>
            </a:rPr>
            <a:t>Prediction:-</a:t>
          </a:r>
        </a:p>
        <a:p>
          <a:r>
            <a:rPr lang="en-US" b="0" i="0" dirty="0">
              <a:latin typeface="Times New Roman" panose="02020603050405020304" pitchFamily="18" charset="0"/>
              <a:cs typeface="Times New Roman" panose="02020603050405020304" pitchFamily="18" charset="0"/>
            </a:rPr>
            <a:t>R2 score 0.48624380425175895</a:t>
          </a:r>
        </a:p>
        <a:p>
          <a:r>
            <a:rPr lang="en-US" b="0" i="0" dirty="0">
              <a:latin typeface="Times New Roman" panose="02020603050405020304" pitchFamily="18" charset="0"/>
              <a:cs typeface="Times New Roman" panose="02020603050405020304" pitchFamily="18" charset="0"/>
            </a:rPr>
            <a:t> Root Mean Squared Error 1259.3664118274296</a:t>
          </a:r>
          <a:endParaRPr lang="en-US" dirty="0">
            <a:latin typeface="Times New Roman" panose="02020603050405020304" pitchFamily="18" charset="0"/>
            <a:cs typeface="Times New Roman" panose="02020603050405020304" pitchFamily="18" charset="0"/>
          </a:endParaRPr>
        </a:p>
        <a:p>
          <a:endParaRPr lang="en-IN" dirty="0"/>
        </a:p>
      </dgm:t>
    </dgm:pt>
    <dgm:pt modelId="{007203F3-1A6C-4F9C-B0A4-5AEF09A06AF3}" type="parTrans" cxnId="{CF94A022-E5DD-412E-9CF7-958217CAC40D}">
      <dgm:prSet/>
      <dgm:spPr/>
      <dgm:t>
        <a:bodyPr/>
        <a:lstStyle/>
        <a:p>
          <a:endParaRPr lang="en-IN"/>
        </a:p>
      </dgm:t>
    </dgm:pt>
    <dgm:pt modelId="{A1ABAE5B-4734-4338-A606-A1441E0FD7F4}" type="sibTrans" cxnId="{CF94A022-E5DD-412E-9CF7-958217CAC40D}">
      <dgm:prSet/>
      <dgm:spPr/>
      <dgm:t>
        <a:bodyPr/>
        <a:lstStyle/>
        <a:p>
          <a:endParaRPr lang="en-IN"/>
        </a:p>
      </dgm:t>
    </dgm:pt>
    <dgm:pt modelId="{B9C3D86D-EC34-4E74-87C1-F2DF46522D8C}">
      <dgm:prSet phldrT="[Text]"/>
      <dgm:spPr/>
      <dgm:t>
        <a:bodyPr/>
        <a:lstStyle/>
        <a:p>
          <a:r>
            <a:rPr lang="en-US" b="1" u="sng" dirty="0">
              <a:latin typeface="Times New Roman" panose="02020603050405020304" pitchFamily="18" charset="0"/>
              <a:cs typeface="Times New Roman" panose="02020603050405020304" pitchFamily="18" charset="0"/>
            </a:rPr>
            <a:t>Support Vector Regression</a:t>
          </a:r>
        </a:p>
        <a:p>
          <a:r>
            <a:rPr lang="en-US" b="0" i="0" dirty="0">
              <a:latin typeface="Times New Roman" panose="02020603050405020304" pitchFamily="18" charset="0"/>
              <a:cs typeface="Times New Roman" panose="02020603050405020304" pitchFamily="18" charset="0"/>
            </a:rPr>
            <a:t>Support Vector Regression (SVR) is utilized for non-linear regression tasks by mapping data points into a higher-dimensional space, aiming to find the optimal hyperplane that best fits the data, useful in predicting continuous outcomes and handling complex relationships between variables in fields like finance and engineering.</a:t>
          </a:r>
        </a:p>
        <a:p>
          <a:r>
            <a:rPr lang="en-IN" dirty="0">
              <a:latin typeface="Times New Roman" panose="02020603050405020304" pitchFamily="18" charset="0"/>
              <a:cs typeface="Times New Roman" panose="02020603050405020304" pitchFamily="18" charset="0"/>
            </a:rPr>
            <a:t>Prediction:-</a:t>
          </a:r>
        </a:p>
        <a:p>
          <a:r>
            <a:rPr lang="en-IN" b="0" i="0" dirty="0">
              <a:latin typeface="Times New Roman" panose="02020603050405020304" pitchFamily="18" charset="0"/>
              <a:cs typeface="Times New Roman" panose="02020603050405020304" pitchFamily="18" charset="0"/>
            </a:rPr>
            <a:t>R-squared score: 0.4410506443960891</a:t>
          </a:r>
          <a:endParaRPr lang="en-IN" dirty="0">
            <a:latin typeface="Times New Roman" panose="02020603050405020304" pitchFamily="18" charset="0"/>
            <a:cs typeface="Times New Roman" panose="02020603050405020304" pitchFamily="18" charset="0"/>
          </a:endParaRPr>
        </a:p>
      </dgm:t>
    </dgm:pt>
    <dgm:pt modelId="{9EE3E619-6591-4813-B666-ED7D3421D47B}" type="parTrans" cxnId="{FFF26A59-CDC0-4582-BDAC-5E3AB9B50954}">
      <dgm:prSet/>
      <dgm:spPr/>
      <dgm:t>
        <a:bodyPr/>
        <a:lstStyle/>
        <a:p>
          <a:endParaRPr lang="en-IN"/>
        </a:p>
      </dgm:t>
    </dgm:pt>
    <dgm:pt modelId="{4A0A6622-DA09-414C-83C0-B93FD1CE195E}" type="sibTrans" cxnId="{FFF26A59-CDC0-4582-BDAC-5E3AB9B50954}">
      <dgm:prSet/>
      <dgm:spPr/>
      <dgm:t>
        <a:bodyPr/>
        <a:lstStyle/>
        <a:p>
          <a:endParaRPr lang="en-IN"/>
        </a:p>
      </dgm:t>
    </dgm:pt>
    <dgm:pt modelId="{4AB512B0-D167-4A3B-A963-5C3D96DF99B4}">
      <dgm:prSet phldrT="[Text]"/>
      <dgm:spPr/>
      <dgm:t>
        <a:bodyPr/>
        <a:lstStyle/>
        <a:p>
          <a:r>
            <a:rPr lang="en-US" b="1" u="sng" dirty="0">
              <a:latin typeface="Times New Roman" panose="02020603050405020304" pitchFamily="18" charset="0"/>
              <a:cs typeface="Times New Roman" panose="02020603050405020304" pitchFamily="18" charset="0"/>
            </a:rPr>
            <a:t>Decision tree</a:t>
          </a:r>
        </a:p>
        <a:p>
          <a:r>
            <a:rPr lang="en-US" b="0" i="0" dirty="0">
              <a:latin typeface="Times New Roman" panose="02020603050405020304" pitchFamily="18" charset="0"/>
              <a:cs typeface="Times New Roman" panose="02020603050405020304" pitchFamily="18" charset="0"/>
            </a:rPr>
            <a:t>Decision trees are employed for classification and regression tasks, creating a tree-like model where each internal node represents a test on an attribute, guiding decisions to predict outcomes, widely applied in fields like healthcare and marketing for its interpretability and ability to handle non-linear relationships in data.</a:t>
          </a:r>
        </a:p>
        <a:p>
          <a:r>
            <a:rPr lang="en-IN" dirty="0">
              <a:latin typeface="Times New Roman" panose="02020603050405020304" pitchFamily="18" charset="0"/>
              <a:cs typeface="Times New Roman" panose="02020603050405020304" pitchFamily="18" charset="0"/>
            </a:rPr>
            <a:t>Prediction:-</a:t>
          </a:r>
        </a:p>
        <a:p>
          <a:r>
            <a:rPr lang="en-IN" b="0" i="0" dirty="0">
              <a:latin typeface="Times New Roman" panose="02020603050405020304" pitchFamily="18" charset="0"/>
              <a:cs typeface="Times New Roman" panose="02020603050405020304" pitchFamily="18" charset="0"/>
            </a:rPr>
            <a:t>R-squared score: 0.4410506443960891</a:t>
          </a:r>
          <a:endParaRPr lang="en-IN" dirty="0">
            <a:latin typeface="Times New Roman" panose="02020603050405020304" pitchFamily="18" charset="0"/>
            <a:cs typeface="Times New Roman" panose="02020603050405020304" pitchFamily="18" charset="0"/>
          </a:endParaRPr>
        </a:p>
      </dgm:t>
    </dgm:pt>
    <dgm:pt modelId="{1F73A857-04FE-4F97-91D9-394840DD18C5}" type="parTrans" cxnId="{0CC9C0BB-7459-4171-A0B0-1FF1D0D66D21}">
      <dgm:prSet/>
      <dgm:spPr/>
      <dgm:t>
        <a:bodyPr/>
        <a:lstStyle/>
        <a:p>
          <a:endParaRPr lang="en-IN"/>
        </a:p>
      </dgm:t>
    </dgm:pt>
    <dgm:pt modelId="{8C22D1CE-D3B9-4B76-B718-22D0C9815621}" type="sibTrans" cxnId="{0CC9C0BB-7459-4171-A0B0-1FF1D0D66D21}">
      <dgm:prSet/>
      <dgm:spPr/>
      <dgm:t>
        <a:bodyPr/>
        <a:lstStyle/>
        <a:p>
          <a:endParaRPr lang="en-IN"/>
        </a:p>
      </dgm:t>
    </dgm:pt>
    <dgm:pt modelId="{6D6354C2-50FF-4FFB-A2E5-52DF3C5E4A5F}" type="pres">
      <dgm:prSet presAssocID="{76E87072-6DB5-46D2-A585-C613E15815D3}" presName="hierChild1" presStyleCnt="0">
        <dgm:presLayoutVars>
          <dgm:orgChart val="1"/>
          <dgm:chPref val="1"/>
          <dgm:dir/>
          <dgm:animOne val="branch"/>
          <dgm:animLvl val="lvl"/>
          <dgm:resizeHandles/>
        </dgm:presLayoutVars>
      </dgm:prSet>
      <dgm:spPr/>
    </dgm:pt>
    <dgm:pt modelId="{6E8B5119-5B8A-476B-A116-D8ED67960A9E}" type="pres">
      <dgm:prSet presAssocID="{CF0C4236-7CB2-4BEF-B737-537E54952454}" presName="hierRoot1" presStyleCnt="0">
        <dgm:presLayoutVars>
          <dgm:hierBranch val="init"/>
        </dgm:presLayoutVars>
      </dgm:prSet>
      <dgm:spPr/>
    </dgm:pt>
    <dgm:pt modelId="{72324043-8B2F-44EA-AE5D-64CD7E29B13B}" type="pres">
      <dgm:prSet presAssocID="{CF0C4236-7CB2-4BEF-B737-537E54952454}" presName="rootComposite1" presStyleCnt="0"/>
      <dgm:spPr/>
    </dgm:pt>
    <dgm:pt modelId="{A69CA8B6-8084-4F4F-8C7C-63830CA847E4}" type="pres">
      <dgm:prSet presAssocID="{CF0C4236-7CB2-4BEF-B737-537E54952454}" presName="rootText1" presStyleLbl="node0" presStyleIdx="0" presStyleCnt="1">
        <dgm:presLayoutVars>
          <dgm:chPref val="3"/>
        </dgm:presLayoutVars>
      </dgm:prSet>
      <dgm:spPr/>
    </dgm:pt>
    <dgm:pt modelId="{428E69FD-1A00-4D70-8FE0-BC0C7CA6617F}" type="pres">
      <dgm:prSet presAssocID="{CF0C4236-7CB2-4BEF-B737-537E54952454}" presName="rootConnector1" presStyleLbl="node1" presStyleIdx="0" presStyleCnt="0"/>
      <dgm:spPr/>
    </dgm:pt>
    <dgm:pt modelId="{0EC71D29-20CE-4F01-B4F8-3391A8FC53FF}" type="pres">
      <dgm:prSet presAssocID="{CF0C4236-7CB2-4BEF-B737-537E54952454}" presName="hierChild2" presStyleCnt="0"/>
      <dgm:spPr/>
    </dgm:pt>
    <dgm:pt modelId="{2AB71242-D8AD-4804-94E6-6BEE63755E07}" type="pres">
      <dgm:prSet presAssocID="{007203F3-1A6C-4F9C-B0A4-5AEF09A06AF3}" presName="Name37" presStyleLbl="parChTrans1D2" presStyleIdx="0" presStyleCnt="3"/>
      <dgm:spPr/>
    </dgm:pt>
    <dgm:pt modelId="{4DCE1810-3CEC-44A0-B34D-584A781B300B}" type="pres">
      <dgm:prSet presAssocID="{FD71BA47-4F3E-4D0E-81A0-47CC54D9AF23}" presName="hierRoot2" presStyleCnt="0">
        <dgm:presLayoutVars>
          <dgm:hierBranch val="init"/>
        </dgm:presLayoutVars>
      </dgm:prSet>
      <dgm:spPr/>
    </dgm:pt>
    <dgm:pt modelId="{00B3E2AB-D284-4201-A54B-2F4A701C22A1}" type="pres">
      <dgm:prSet presAssocID="{FD71BA47-4F3E-4D0E-81A0-47CC54D9AF23}" presName="rootComposite" presStyleCnt="0"/>
      <dgm:spPr/>
    </dgm:pt>
    <dgm:pt modelId="{489E30AE-B464-4E45-8182-C1369CD5862B}" type="pres">
      <dgm:prSet presAssocID="{FD71BA47-4F3E-4D0E-81A0-47CC54D9AF23}" presName="rootText" presStyleLbl="node2" presStyleIdx="0" presStyleCnt="3">
        <dgm:presLayoutVars>
          <dgm:chPref val="3"/>
        </dgm:presLayoutVars>
      </dgm:prSet>
      <dgm:spPr/>
    </dgm:pt>
    <dgm:pt modelId="{FEAB2E48-76F9-4721-A036-B9EC19DEB15D}" type="pres">
      <dgm:prSet presAssocID="{FD71BA47-4F3E-4D0E-81A0-47CC54D9AF23}" presName="rootConnector" presStyleLbl="node2" presStyleIdx="0" presStyleCnt="3"/>
      <dgm:spPr/>
    </dgm:pt>
    <dgm:pt modelId="{3BBB069C-6386-483B-A28A-8732ED912059}" type="pres">
      <dgm:prSet presAssocID="{FD71BA47-4F3E-4D0E-81A0-47CC54D9AF23}" presName="hierChild4" presStyleCnt="0"/>
      <dgm:spPr/>
    </dgm:pt>
    <dgm:pt modelId="{71751527-EF63-41FE-8547-24F777921FEF}" type="pres">
      <dgm:prSet presAssocID="{FD71BA47-4F3E-4D0E-81A0-47CC54D9AF23}" presName="hierChild5" presStyleCnt="0"/>
      <dgm:spPr/>
    </dgm:pt>
    <dgm:pt modelId="{8BDB8C5A-93AD-4D35-80C7-556B3A1F14F3}" type="pres">
      <dgm:prSet presAssocID="{9EE3E619-6591-4813-B666-ED7D3421D47B}" presName="Name37" presStyleLbl="parChTrans1D2" presStyleIdx="1" presStyleCnt="3"/>
      <dgm:spPr/>
    </dgm:pt>
    <dgm:pt modelId="{4557EA82-157D-4CFB-8C94-178A8A102E92}" type="pres">
      <dgm:prSet presAssocID="{B9C3D86D-EC34-4E74-87C1-F2DF46522D8C}" presName="hierRoot2" presStyleCnt="0">
        <dgm:presLayoutVars>
          <dgm:hierBranch val="init"/>
        </dgm:presLayoutVars>
      </dgm:prSet>
      <dgm:spPr/>
    </dgm:pt>
    <dgm:pt modelId="{76633CF1-E4C6-470C-A612-43FA1EC9AAF1}" type="pres">
      <dgm:prSet presAssocID="{B9C3D86D-EC34-4E74-87C1-F2DF46522D8C}" presName="rootComposite" presStyleCnt="0"/>
      <dgm:spPr/>
    </dgm:pt>
    <dgm:pt modelId="{E7E7118C-85E2-4E5E-A1AB-6949C4E32651}" type="pres">
      <dgm:prSet presAssocID="{B9C3D86D-EC34-4E74-87C1-F2DF46522D8C}" presName="rootText" presStyleLbl="node2" presStyleIdx="1" presStyleCnt="3">
        <dgm:presLayoutVars>
          <dgm:chPref val="3"/>
        </dgm:presLayoutVars>
      </dgm:prSet>
      <dgm:spPr/>
    </dgm:pt>
    <dgm:pt modelId="{D1B9464F-8170-4BFC-954D-055C06A85256}" type="pres">
      <dgm:prSet presAssocID="{B9C3D86D-EC34-4E74-87C1-F2DF46522D8C}" presName="rootConnector" presStyleLbl="node2" presStyleIdx="1" presStyleCnt="3"/>
      <dgm:spPr/>
    </dgm:pt>
    <dgm:pt modelId="{C3B98BBD-D554-4972-8CF8-EE2FF89CA798}" type="pres">
      <dgm:prSet presAssocID="{B9C3D86D-EC34-4E74-87C1-F2DF46522D8C}" presName="hierChild4" presStyleCnt="0"/>
      <dgm:spPr/>
    </dgm:pt>
    <dgm:pt modelId="{6A3FE712-3061-402D-95EF-EAA3F0A29E0C}" type="pres">
      <dgm:prSet presAssocID="{B9C3D86D-EC34-4E74-87C1-F2DF46522D8C}" presName="hierChild5" presStyleCnt="0"/>
      <dgm:spPr/>
    </dgm:pt>
    <dgm:pt modelId="{2A3763C2-D1C5-45CB-B069-8264FBC0EC06}" type="pres">
      <dgm:prSet presAssocID="{1F73A857-04FE-4F97-91D9-394840DD18C5}" presName="Name37" presStyleLbl="parChTrans1D2" presStyleIdx="2" presStyleCnt="3"/>
      <dgm:spPr/>
    </dgm:pt>
    <dgm:pt modelId="{CA536EAF-E95C-4D0E-AB31-1A3516820E12}" type="pres">
      <dgm:prSet presAssocID="{4AB512B0-D167-4A3B-A963-5C3D96DF99B4}" presName="hierRoot2" presStyleCnt="0">
        <dgm:presLayoutVars>
          <dgm:hierBranch val="init"/>
        </dgm:presLayoutVars>
      </dgm:prSet>
      <dgm:spPr/>
    </dgm:pt>
    <dgm:pt modelId="{C0982C0A-CA19-48B2-8B8A-1A4579B1CC97}" type="pres">
      <dgm:prSet presAssocID="{4AB512B0-D167-4A3B-A963-5C3D96DF99B4}" presName="rootComposite" presStyleCnt="0"/>
      <dgm:spPr/>
    </dgm:pt>
    <dgm:pt modelId="{510FECEF-0DA2-4F40-BEF8-584D809F5DE8}" type="pres">
      <dgm:prSet presAssocID="{4AB512B0-D167-4A3B-A963-5C3D96DF99B4}" presName="rootText" presStyleLbl="node2" presStyleIdx="2" presStyleCnt="3">
        <dgm:presLayoutVars>
          <dgm:chPref val="3"/>
        </dgm:presLayoutVars>
      </dgm:prSet>
      <dgm:spPr/>
    </dgm:pt>
    <dgm:pt modelId="{4D2B0E74-08F6-42B4-B74F-66B8E0BEA15E}" type="pres">
      <dgm:prSet presAssocID="{4AB512B0-D167-4A3B-A963-5C3D96DF99B4}" presName="rootConnector" presStyleLbl="node2" presStyleIdx="2" presStyleCnt="3"/>
      <dgm:spPr/>
    </dgm:pt>
    <dgm:pt modelId="{F6756B77-8F91-4AB9-A20A-AF1200567705}" type="pres">
      <dgm:prSet presAssocID="{4AB512B0-D167-4A3B-A963-5C3D96DF99B4}" presName="hierChild4" presStyleCnt="0"/>
      <dgm:spPr/>
    </dgm:pt>
    <dgm:pt modelId="{96E34730-A126-45FF-83C7-80D7D408B098}" type="pres">
      <dgm:prSet presAssocID="{4AB512B0-D167-4A3B-A963-5C3D96DF99B4}" presName="hierChild5" presStyleCnt="0"/>
      <dgm:spPr/>
    </dgm:pt>
    <dgm:pt modelId="{D95186F5-D76A-4573-810E-174ADECE5A57}" type="pres">
      <dgm:prSet presAssocID="{CF0C4236-7CB2-4BEF-B737-537E54952454}" presName="hierChild3" presStyleCnt="0"/>
      <dgm:spPr/>
    </dgm:pt>
  </dgm:ptLst>
  <dgm:cxnLst>
    <dgm:cxn modelId="{CF94A022-E5DD-412E-9CF7-958217CAC40D}" srcId="{CF0C4236-7CB2-4BEF-B737-537E54952454}" destId="{FD71BA47-4F3E-4D0E-81A0-47CC54D9AF23}" srcOrd="0" destOrd="0" parTransId="{007203F3-1A6C-4F9C-B0A4-5AEF09A06AF3}" sibTransId="{A1ABAE5B-4734-4338-A606-A1441E0FD7F4}"/>
    <dgm:cxn modelId="{F4FF422C-F55D-4E8D-892C-92066295F6F8}" type="presOf" srcId="{76E87072-6DB5-46D2-A585-C613E15815D3}" destId="{6D6354C2-50FF-4FFB-A2E5-52DF3C5E4A5F}" srcOrd="0" destOrd="0" presId="urn:microsoft.com/office/officeart/2005/8/layout/orgChart1"/>
    <dgm:cxn modelId="{DD2EAC30-75D6-4638-AD0E-EBD9F8F358F5}" type="presOf" srcId="{B9C3D86D-EC34-4E74-87C1-F2DF46522D8C}" destId="{E7E7118C-85E2-4E5E-A1AB-6949C4E32651}" srcOrd="0" destOrd="0" presId="urn:microsoft.com/office/officeart/2005/8/layout/orgChart1"/>
    <dgm:cxn modelId="{43AF2337-439B-4831-992B-513E978A57D9}" type="presOf" srcId="{1F73A857-04FE-4F97-91D9-394840DD18C5}" destId="{2A3763C2-D1C5-45CB-B069-8264FBC0EC06}" srcOrd="0" destOrd="0" presId="urn:microsoft.com/office/officeart/2005/8/layout/orgChart1"/>
    <dgm:cxn modelId="{0E245E3A-C359-46F6-B94B-789E9B43773B}" type="presOf" srcId="{007203F3-1A6C-4F9C-B0A4-5AEF09A06AF3}" destId="{2AB71242-D8AD-4804-94E6-6BEE63755E07}" srcOrd="0" destOrd="0" presId="urn:microsoft.com/office/officeart/2005/8/layout/orgChart1"/>
    <dgm:cxn modelId="{1CD35960-393B-4B3F-984F-C418D1F8E00E}" type="presOf" srcId="{9EE3E619-6591-4813-B666-ED7D3421D47B}" destId="{8BDB8C5A-93AD-4D35-80C7-556B3A1F14F3}" srcOrd="0" destOrd="0" presId="urn:microsoft.com/office/officeart/2005/8/layout/orgChart1"/>
    <dgm:cxn modelId="{21C28356-74E1-4CB9-9F4E-F4038BD88575}" type="presOf" srcId="{B9C3D86D-EC34-4E74-87C1-F2DF46522D8C}" destId="{D1B9464F-8170-4BFC-954D-055C06A85256}" srcOrd="1" destOrd="0" presId="urn:microsoft.com/office/officeart/2005/8/layout/orgChart1"/>
    <dgm:cxn modelId="{9094BB77-2070-444D-9CBA-FCE1EF64D7EC}" type="presOf" srcId="{4AB512B0-D167-4A3B-A963-5C3D96DF99B4}" destId="{4D2B0E74-08F6-42B4-B74F-66B8E0BEA15E}" srcOrd="1" destOrd="0" presId="urn:microsoft.com/office/officeart/2005/8/layout/orgChart1"/>
    <dgm:cxn modelId="{FFF26A59-CDC0-4582-BDAC-5E3AB9B50954}" srcId="{CF0C4236-7CB2-4BEF-B737-537E54952454}" destId="{B9C3D86D-EC34-4E74-87C1-F2DF46522D8C}" srcOrd="1" destOrd="0" parTransId="{9EE3E619-6591-4813-B666-ED7D3421D47B}" sibTransId="{4A0A6622-DA09-414C-83C0-B93FD1CE195E}"/>
    <dgm:cxn modelId="{5BCE049D-D3C1-4215-96E0-094D07DE107D}" type="presOf" srcId="{FD71BA47-4F3E-4D0E-81A0-47CC54D9AF23}" destId="{FEAB2E48-76F9-4721-A036-B9EC19DEB15D}" srcOrd="1" destOrd="0" presId="urn:microsoft.com/office/officeart/2005/8/layout/orgChart1"/>
    <dgm:cxn modelId="{E85402AC-4BE6-46C3-8C62-3B9439452E9A}" type="presOf" srcId="{CF0C4236-7CB2-4BEF-B737-537E54952454}" destId="{428E69FD-1A00-4D70-8FE0-BC0C7CA6617F}" srcOrd="1" destOrd="0" presId="urn:microsoft.com/office/officeart/2005/8/layout/orgChart1"/>
    <dgm:cxn modelId="{9E0E0AAC-8F3B-43E7-BF09-7074E4677F78}" type="presOf" srcId="{4AB512B0-D167-4A3B-A963-5C3D96DF99B4}" destId="{510FECEF-0DA2-4F40-BEF8-584D809F5DE8}" srcOrd="0" destOrd="0" presId="urn:microsoft.com/office/officeart/2005/8/layout/orgChart1"/>
    <dgm:cxn modelId="{FCEBFBAE-8F11-4AE5-B312-2BD47F920584}" type="presOf" srcId="{CF0C4236-7CB2-4BEF-B737-537E54952454}" destId="{A69CA8B6-8084-4F4F-8C7C-63830CA847E4}" srcOrd="0" destOrd="0" presId="urn:microsoft.com/office/officeart/2005/8/layout/orgChart1"/>
    <dgm:cxn modelId="{0CC9C0BB-7459-4171-A0B0-1FF1D0D66D21}" srcId="{CF0C4236-7CB2-4BEF-B737-537E54952454}" destId="{4AB512B0-D167-4A3B-A963-5C3D96DF99B4}" srcOrd="2" destOrd="0" parTransId="{1F73A857-04FE-4F97-91D9-394840DD18C5}" sibTransId="{8C22D1CE-D3B9-4B76-B718-22D0C9815621}"/>
    <dgm:cxn modelId="{C17ADBE9-3B5B-41C3-9316-E48CD7108658}" srcId="{76E87072-6DB5-46D2-A585-C613E15815D3}" destId="{CF0C4236-7CB2-4BEF-B737-537E54952454}" srcOrd="0" destOrd="0" parTransId="{6499F1EB-7103-4702-B29D-5B6120F307AB}" sibTransId="{DED20802-D0DD-46B8-8A2A-BC083ABB44AC}"/>
    <dgm:cxn modelId="{EA5284F4-46C8-48A8-B3D9-A48FF32E698C}" type="presOf" srcId="{FD71BA47-4F3E-4D0E-81A0-47CC54D9AF23}" destId="{489E30AE-B464-4E45-8182-C1369CD5862B}" srcOrd="0" destOrd="0" presId="urn:microsoft.com/office/officeart/2005/8/layout/orgChart1"/>
    <dgm:cxn modelId="{A684D92C-D763-4E11-929E-60BBB0F2A649}" type="presParOf" srcId="{6D6354C2-50FF-4FFB-A2E5-52DF3C5E4A5F}" destId="{6E8B5119-5B8A-476B-A116-D8ED67960A9E}" srcOrd="0" destOrd="0" presId="urn:microsoft.com/office/officeart/2005/8/layout/orgChart1"/>
    <dgm:cxn modelId="{A7C41121-A6C3-4D0C-852F-5D0BE7EDA45B}" type="presParOf" srcId="{6E8B5119-5B8A-476B-A116-D8ED67960A9E}" destId="{72324043-8B2F-44EA-AE5D-64CD7E29B13B}" srcOrd="0" destOrd="0" presId="urn:microsoft.com/office/officeart/2005/8/layout/orgChart1"/>
    <dgm:cxn modelId="{5ADF51F3-F60D-4412-B7BD-FA5A49A41AB8}" type="presParOf" srcId="{72324043-8B2F-44EA-AE5D-64CD7E29B13B}" destId="{A69CA8B6-8084-4F4F-8C7C-63830CA847E4}" srcOrd="0" destOrd="0" presId="urn:microsoft.com/office/officeart/2005/8/layout/orgChart1"/>
    <dgm:cxn modelId="{BD64D3CB-5625-45B9-A7C3-210468E60F26}" type="presParOf" srcId="{72324043-8B2F-44EA-AE5D-64CD7E29B13B}" destId="{428E69FD-1A00-4D70-8FE0-BC0C7CA6617F}" srcOrd="1" destOrd="0" presId="urn:microsoft.com/office/officeart/2005/8/layout/orgChart1"/>
    <dgm:cxn modelId="{784F1697-E77A-4A88-8EBF-0E05483FE907}" type="presParOf" srcId="{6E8B5119-5B8A-476B-A116-D8ED67960A9E}" destId="{0EC71D29-20CE-4F01-B4F8-3391A8FC53FF}" srcOrd="1" destOrd="0" presId="urn:microsoft.com/office/officeart/2005/8/layout/orgChart1"/>
    <dgm:cxn modelId="{98A11438-7E1D-49C0-B68A-A40A411BF3F4}" type="presParOf" srcId="{0EC71D29-20CE-4F01-B4F8-3391A8FC53FF}" destId="{2AB71242-D8AD-4804-94E6-6BEE63755E07}" srcOrd="0" destOrd="0" presId="urn:microsoft.com/office/officeart/2005/8/layout/orgChart1"/>
    <dgm:cxn modelId="{002495BA-74B2-416B-A1B6-0237BA8F49BC}" type="presParOf" srcId="{0EC71D29-20CE-4F01-B4F8-3391A8FC53FF}" destId="{4DCE1810-3CEC-44A0-B34D-584A781B300B}" srcOrd="1" destOrd="0" presId="urn:microsoft.com/office/officeart/2005/8/layout/orgChart1"/>
    <dgm:cxn modelId="{8BEF879F-32D3-445D-98A1-58FFA939F796}" type="presParOf" srcId="{4DCE1810-3CEC-44A0-B34D-584A781B300B}" destId="{00B3E2AB-D284-4201-A54B-2F4A701C22A1}" srcOrd="0" destOrd="0" presId="urn:microsoft.com/office/officeart/2005/8/layout/orgChart1"/>
    <dgm:cxn modelId="{551D8C6A-D62B-4DBF-ACF8-B19C48C42C44}" type="presParOf" srcId="{00B3E2AB-D284-4201-A54B-2F4A701C22A1}" destId="{489E30AE-B464-4E45-8182-C1369CD5862B}" srcOrd="0" destOrd="0" presId="urn:microsoft.com/office/officeart/2005/8/layout/orgChart1"/>
    <dgm:cxn modelId="{F8F5A5A8-C193-4FC1-84A0-50C336DC240E}" type="presParOf" srcId="{00B3E2AB-D284-4201-A54B-2F4A701C22A1}" destId="{FEAB2E48-76F9-4721-A036-B9EC19DEB15D}" srcOrd="1" destOrd="0" presId="urn:microsoft.com/office/officeart/2005/8/layout/orgChart1"/>
    <dgm:cxn modelId="{C4FB65D0-E9E8-4169-BD94-70EC31D14AC4}" type="presParOf" srcId="{4DCE1810-3CEC-44A0-B34D-584A781B300B}" destId="{3BBB069C-6386-483B-A28A-8732ED912059}" srcOrd="1" destOrd="0" presId="urn:microsoft.com/office/officeart/2005/8/layout/orgChart1"/>
    <dgm:cxn modelId="{BE217F1A-32C2-455F-9228-4CAB4B5EDB38}" type="presParOf" srcId="{4DCE1810-3CEC-44A0-B34D-584A781B300B}" destId="{71751527-EF63-41FE-8547-24F777921FEF}" srcOrd="2" destOrd="0" presId="urn:microsoft.com/office/officeart/2005/8/layout/orgChart1"/>
    <dgm:cxn modelId="{538BC5DF-F268-4BF4-A3D6-1FD2519BCB3C}" type="presParOf" srcId="{0EC71D29-20CE-4F01-B4F8-3391A8FC53FF}" destId="{8BDB8C5A-93AD-4D35-80C7-556B3A1F14F3}" srcOrd="2" destOrd="0" presId="urn:microsoft.com/office/officeart/2005/8/layout/orgChart1"/>
    <dgm:cxn modelId="{FCB5F90A-E870-47F6-98BE-E7D62BCD6A20}" type="presParOf" srcId="{0EC71D29-20CE-4F01-B4F8-3391A8FC53FF}" destId="{4557EA82-157D-4CFB-8C94-178A8A102E92}" srcOrd="3" destOrd="0" presId="urn:microsoft.com/office/officeart/2005/8/layout/orgChart1"/>
    <dgm:cxn modelId="{18B6125E-1CE4-4793-BD13-0A42BEB750F3}" type="presParOf" srcId="{4557EA82-157D-4CFB-8C94-178A8A102E92}" destId="{76633CF1-E4C6-470C-A612-43FA1EC9AAF1}" srcOrd="0" destOrd="0" presId="urn:microsoft.com/office/officeart/2005/8/layout/orgChart1"/>
    <dgm:cxn modelId="{BF8844E1-F25C-4613-8A46-D3505E9F6C1B}" type="presParOf" srcId="{76633CF1-E4C6-470C-A612-43FA1EC9AAF1}" destId="{E7E7118C-85E2-4E5E-A1AB-6949C4E32651}" srcOrd="0" destOrd="0" presId="urn:microsoft.com/office/officeart/2005/8/layout/orgChart1"/>
    <dgm:cxn modelId="{88DA8008-527E-4F07-8912-C5607BAE2338}" type="presParOf" srcId="{76633CF1-E4C6-470C-A612-43FA1EC9AAF1}" destId="{D1B9464F-8170-4BFC-954D-055C06A85256}" srcOrd="1" destOrd="0" presId="urn:microsoft.com/office/officeart/2005/8/layout/orgChart1"/>
    <dgm:cxn modelId="{ECC98FE8-B23F-408A-8D08-FD78B457AC1D}" type="presParOf" srcId="{4557EA82-157D-4CFB-8C94-178A8A102E92}" destId="{C3B98BBD-D554-4972-8CF8-EE2FF89CA798}" srcOrd="1" destOrd="0" presId="urn:microsoft.com/office/officeart/2005/8/layout/orgChart1"/>
    <dgm:cxn modelId="{5E9918D8-52F5-4551-BA10-7C4EBCD310B9}" type="presParOf" srcId="{4557EA82-157D-4CFB-8C94-178A8A102E92}" destId="{6A3FE712-3061-402D-95EF-EAA3F0A29E0C}" srcOrd="2" destOrd="0" presId="urn:microsoft.com/office/officeart/2005/8/layout/orgChart1"/>
    <dgm:cxn modelId="{C102328C-8307-4BAB-8050-AC5B7F862A88}" type="presParOf" srcId="{0EC71D29-20CE-4F01-B4F8-3391A8FC53FF}" destId="{2A3763C2-D1C5-45CB-B069-8264FBC0EC06}" srcOrd="4" destOrd="0" presId="urn:microsoft.com/office/officeart/2005/8/layout/orgChart1"/>
    <dgm:cxn modelId="{07C93921-EA52-47D7-9F2C-F181AC445741}" type="presParOf" srcId="{0EC71D29-20CE-4F01-B4F8-3391A8FC53FF}" destId="{CA536EAF-E95C-4D0E-AB31-1A3516820E12}" srcOrd="5" destOrd="0" presId="urn:microsoft.com/office/officeart/2005/8/layout/orgChart1"/>
    <dgm:cxn modelId="{4BF666D4-0518-4A39-9333-2C93F7017B81}" type="presParOf" srcId="{CA536EAF-E95C-4D0E-AB31-1A3516820E12}" destId="{C0982C0A-CA19-48B2-8B8A-1A4579B1CC97}" srcOrd="0" destOrd="0" presId="urn:microsoft.com/office/officeart/2005/8/layout/orgChart1"/>
    <dgm:cxn modelId="{A774FF4E-DAED-45D9-8CCB-87AFAB006762}" type="presParOf" srcId="{C0982C0A-CA19-48B2-8B8A-1A4579B1CC97}" destId="{510FECEF-0DA2-4F40-BEF8-584D809F5DE8}" srcOrd="0" destOrd="0" presId="urn:microsoft.com/office/officeart/2005/8/layout/orgChart1"/>
    <dgm:cxn modelId="{2F29906D-FFA2-43D7-875E-337A277BB088}" type="presParOf" srcId="{C0982C0A-CA19-48B2-8B8A-1A4579B1CC97}" destId="{4D2B0E74-08F6-42B4-B74F-66B8E0BEA15E}" srcOrd="1" destOrd="0" presId="urn:microsoft.com/office/officeart/2005/8/layout/orgChart1"/>
    <dgm:cxn modelId="{C7D341D7-F3C3-43A5-AA56-45F96D7B0531}" type="presParOf" srcId="{CA536EAF-E95C-4D0E-AB31-1A3516820E12}" destId="{F6756B77-8F91-4AB9-A20A-AF1200567705}" srcOrd="1" destOrd="0" presId="urn:microsoft.com/office/officeart/2005/8/layout/orgChart1"/>
    <dgm:cxn modelId="{A86EC5DB-F013-4E56-9EF9-8ED863732FD5}" type="presParOf" srcId="{CA536EAF-E95C-4D0E-AB31-1A3516820E12}" destId="{96E34730-A126-45FF-83C7-80D7D408B098}" srcOrd="2" destOrd="0" presId="urn:microsoft.com/office/officeart/2005/8/layout/orgChart1"/>
    <dgm:cxn modelId="{DC7CEAB1-FE54-4AB4-A86E-AD0173D9BAC3}" type="presParOf" srcId="{6E8B5119-5B8A-476B-A116-D8ED67960A9E}" destId="{D95186F5-D76A-4573-810E-174ADECE5A5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18C79-1D7E-41AB-951D-317AFF78C8D6}">
      <dsp:nvSpPr>
        <dsp:cNvPr id="0" name=""/>
        <dsp:cNvSpPr/>
      </dsp:nvSpPr>
      <dsp:spPr>
        <a:xfrm>
          <a:off x="992" y="0"/>
          <a:ext cx="2579687" cy="43289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Times New Roman" panose="02020603050405020304" pitchFamily="18" charset="0"/>
              <a:cs typeface="Times New Roman" panose="02020603050405020304" pitchFamily="18" charset="0"/>
            </a:rPr>
            <a:t>Categorical columns</a:t>
          </a:r>
          <a:endParaRPr lang="en-IN" sz="3800" kern="1200" dirty="0">
            <a:latin typeface="Times New Roman" panose="02020603050405020304" pitchFamily="18" charset="0"/>
            <a:cs typeface="Times New Roman" panose="02020603050405020304" pitchFamily="18" charset="0"/>
          </a:endParaRPr>
        </a:p>
      </dsp:txBody>
      <dsp:txXfrm>
        <a:off x="992" y="0"/>
        <a:ext cx="2579687" cy="1298696"/>
      </dsp:txXfrm>
    </dsp:sp>
    <dsp:sp modelId="{E7DB5BEB-A12B-4259-A7B4-61B88CFD322C}">
      <dsp:nvSpPr>
        <dsp:cNvPr id="0" name=""/>
        <dsp:cNvSpPr/>
      </dsp:nvSpPr>
      <dsp:spPr>
        <a:xfrm>
          <a:off x="258960" y="1298907"/>
          <a:ext cx="2063749" cy="4156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Item_Identifier</a:t>
          </a:r>
          <a:endParaRPr lang="en-IN" sz="1200" kern="1200" dirty="0"/>
        </a:p>
      </dsp:txBody>
      <dsp:txXfrm>
        <a:off x="271133" y="1311080"/>
        <a:ext cx="2039403" cy="391272"/>
      </dsp:txXfrm>
    </dsp:sp>
    <dsp:sp modelId="{B75B1A31-956F-4F52-BE87-8DDB79C5D40A}">
      <dsp:nvSpPr>
        <dsp:cNvPr id="0" name=""/>
        <dsp:cNvSpPr/>
      </dsp:nvSpPr>
      <dsp:spPr>
        <a:xfrm>
          <a:off x="258960" y="1778467"/>
          <a:ext cx="2063749" cy="4156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Item_Fat_Content</a:t>
          </a:r>
          <a:endParaRPr lang="en-IN" sz="1200" kern="1200" dirty="0"/>
        </a:p>
      </dsp:txBody>
      <dsp:txXfrm>
        <a:off x="271133" y="1790640"/>
        <a:ext cx="2039403" cy="391272"/>
      </dsp:txXfrm>
    </dsp:sp>
    <dsp:sp modelId="{88D9F0FD-6125-46A0-8175-28A143437A32}">
      <dsp:nvSpPr>
        <dsp:cNvPr id="0" name=""/>
        <dsp:cNvSpPr/>
      </dsp:nvSpPr>
      <dsp:spPr>
        <a:xfrm>
          <a:off x="258960" y="2258028"/>
          <a:ext cx="2063749" cy="4156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Item_type</a:t>
          </a:r>
          <a:endParaRPr lang="en-IN" sz="1200" kern="1200" dirty="0"/>
        </a:p>
      </dsp:txBody>
      <dsp:txXfrm>
        <a:off x="271133" y="2270201"/>
        <a:ext cx="2039403" cy="391272"/>
      </dsp:txXfrm>
    </dsp:sp>
    <dsp:sp modelId="{8F1EA3F9-2D02-44B1-A3D0-85340436E9E0}">
      <dsp:nvSpPr>
        <dsp:cNvPr id="0" name=""/>
        <dsp:cNvSpPr/>
      </dsp:nvSpPr>
      <dsp:spPr>
        <a:xfrm>
          <a:off x="258960" y="2737588"/>
          <a:ext cx="2063749" cy="4156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Outlet_Identifier</a:t>
          </a:r>
          <a:endParaRPr lang="en-IN" sz="1200" kern="1200" dirty="0"/>
        </a:p>
      </dsp:txBody>
      <dsp:txXfrm>
        <a:off x="271133" y="2749761"/>
        <a:ext cx="2039403" cy="391272"/>
      </dsp:txXfrm>
    </dsp:sp>
    <dsp:sp modelId="{7E672AB7-1D43-4B28-970B-E81D90CF21AC}">
      <dsp:nvSpPr>
        <dsp:cNvPr id="0" name=""/>
        <dsp:cNvSpPr/>
      </dsp:nvSpPr>
      <dsp:spPr>
        <a:xfrm>
          <a:off x="258960" y="3217148"/>
          <a:ext cx="2063749" cy="4156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Outlet_Location_Type</a:t>
          </a:r>
          <a:endParaRPr lang="en-IN" sz="1200" kern="1200" dirty="0"/>
        </a:p>
      </dsp:txBody>
      <dsp:txXfrm>
        <a:off x="271133" y="3229321"/>
        <a:ext cx="2039403" cy="391272"/>
      </dsp:txXfrm>
    </dsp:sp>
    <dsp:sp modelId="{B68B11D6-52AC-4461-8DB5-BDE6563C91FA}">
      <dsp:nvSpPr>
        <dsp:cNvPr id="0" name=""/>
        <dsp:cNvSpPr/>
      </dsp:nvSpPr>
      <dsp:spPr>
        <a:xfrm>
          <a:off x="258960" y="3696708"/>
          <a:ext cx="2063749" cy="4156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Outlet_Type</a:t>
          </a:r>
          <a:endParaRPr lang="en-US" sz="1200" kern="1200" dirty="0"/>
        </a:p>
      </dsp:txBody>
      <dsp:txXfrm>
        <a:off x="271133" y="3708881"/>
        <a:ext cx="2039403" cy="391272"/>
      </dsp:txXfrm>
    </dsp:sp>
    <dsp:sp modelId="{E99795E2-0B09-401D-89F4-1BA4BA34C430}">
      <dsp:nvSpPr>
        <dsp:cNvPr id="0" name=""/>
        <dsp:cNvSpPr/>
      </dsp:nvSpPr>
      <dsp:spPr>
        <a:xfrm>
          <a:off x="2774156" y="0"/>
          <a:ext cx="2579687" cy="43289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Times New Roman" panose="02020603050405020304" pitchFamily="18" charset="0"/>
              <a:cs typeface="Times New Roman" panose="02020603050405020304" pitchFamily="18" charset="0"/>
            </a:rPr>
            <a:t>Numerical columns</a:t>
          </a:r>
          <a:endParaRPr lang="en-IN" sz="3800" kern="1200" dirty="0">
            <a:latin typeface="Times New Roman" panose="02020603050405020304" pitchFamily="18" charset="0"/>
            <a:cs typeface="Times New Roman" panose="02020603050405020304" pitchFamily="18" charset="0"/>
          </a:endParaRPr>
        </a:p>
      </dsp:txBody>
      <dsp:txXfrm>
        <a:off x="2774156" y="0"/>
        <a:ext cx="2579687" cy="1298696"/>
      </dsp:txXfrm>
    </dsp:sp>
    <dsp:sp modelId="{9D969DBF-EE62-410E-B8A0-41931E804614}">
      <dsp:nvSpPr>
        <dsp:cNvPr id="0" name=""/>
        <dsp:cNvSpPr/>
      </dsp:nvSpPr>
      <dsp:spPr>
        <a:xfrm>
          <a:off x="3032125" y="1299515"/>
          <a:ext cx="2063749" cy="500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Item_weight</a:t>
          </a:r>
          <a:endParaRPr lang="en-IN" sz="1200" kern="1200" dirty="0"/>
        </a:p>
      </dsp:txBody>
      <dsp:txXfrm>
        <a:off x="3046793" y="1314183"/>
        <a:ext cx="2034413" cy="471467"/>
      </dsp:txXfrm>
    </dsp:sp>
    <dsp:sp modelId="{E9EAFDFC-A987-49E7-88C5-5F15E3ADB7D1}">
      <dsp:nvSpPr>
        <dsp:cNvPr id="0" name=""/>
        <dsp:cNvSpPr/>
      </dsp:nvSpPr>
      <dsp:spPr>
        <a:xfrm>
          <a:off x="3032125" y="1877365"/>
          <a:ext cx="2063749" cy="500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Item_Visibility</a:t>
          </a:r>
          <a:endParaRPr lang="en-IN" sz="1200" kern="1200" dirty="0"/>
        </a:p>
      </dsp:txBody>
      <dsp:txXfrm>
        <a:off x="3046793" y="1892033"/>
        <a:ext cx="2034413" cy="471467"/>
      </dsp:txXfrm>
    </dsp:sp>
    <dsp:sp modelId="{0DE29DA4-9F22-4F62-81F5-E3692B662E86}">
      <dsp:nvSpPr>
        <dsp:cNvPr id="0" name=""/>
        <dsp:cNvSpPr/>
      </dsp:nvSpPr>
      <dsp:spPr>
        <a:xfrm>
          <a:off x="3032125" y="2455215"/>
          <a:ext cx="2063749" cy="500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Item_MRP</a:t>
          </a:r>
          <a:endParaRPr lang="en-IN" sz="1200" kern="1200" dirty="0"/>
        </a:p>
      </dsp:txBody>
      <dsp:txXfrm>
        <a:off x="3046793" y="2469883"/>
        <a:ext cx="2034413" cy="471467"/>
      </dsp:txXfrm>
    </dsp:sp>
    <dsp:sp modelId="{BE2731AA-8174-409A-A2F3-AE99008B910C}">
      <dsp:nvSpPr>
        <dsp:cNvPr id="0" name=""/>
        <dsp:cNvSpPr/>
      </dsp:nvSpPr>
      <dsp:spPr>
        <a:xfrm>
          <a:off x="3032125" y="3033065"/>
          <a:ext cx="2063749" cy="500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Outlet_Establishment_Year</a:t>
          </a:r>
          <a:endParaRPr lang="en-IN" sz="1200" kern="1200" dirty="0"/>
        </a:p>
      </dsp:txBody>
      <dsp:txXfrm>
        <a:off x="3046793" y="3047733"/>
        <a:ext cx="2034413" cy="471467"/>
      </dsp:txXfrm>
    </dsp:sp>
    <dsp:sp modelId="{8FB20A30-0482-4A0D-924F-68F460F5D5BD}">
      <dsp:nvSpPr>
        <dsp:cNvPr id="0" name=""/>
        <dsp:cNvSpPr/>
      </dsp:nvSpPr>
      <dsp:spPr>
        <a:xfrm>
          <a:off x="3032125" y="3610916"/>
          <a:ext cx="2063749" cy="500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Item_Outlet_Sales</a:t>
          </a:r>
          <a:endParaRPr lang="en-IN" sz="1200" kern="1200" dirty="0"/>
        </a:p>
      </dsp:txBody>
      <dsp:txXfrm>
        <a:off x="3046793" y="3625584"/>
        <a:ext cx="2034413" cy="471467"/>
      </dsp:txXfrm>
    </dsp:sp>
    <dsp:sp modelId="{0C5A13A4-3AFE-435B-B226-A055AC8C4760}">
      <dsp:nvSpPr>
        <dsp:cNvPr id="0" name=""/>
        <dsp:cNvSpPr/>
      </dsp:nvSpPr>
      <dsp:spPr>
        <a:xfrm>
          <a:off x="5548300" y="0"/>
          <a:ext cx="2579687" cy="43289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Times New Roman" panose="02020603050405020304" pitchFamily="18" charset="0"/>
              <a:cs typeface="Times New Roman" panose="02020603050405020304" pitchFamily="18" charset="0"/>
            </a:rPr>
            <a:t>Unique columns</a:t>
          </a:r>
          <a:endParaRPr lang="en-IN" sz="3800" kern="1200" dirty="0">
            <a:latin typeface="Times New Roman" panose="02020603050405020304" pitchFamily="18" charset="0"/>
            <a:cs typeface="Times New Roman" panose="02020603050405020304" pitchFamily="18" charset="0"/>
          </a:endParaRPr>
        </a:p>
      </dsp:txBody>
      <dsp:txXfrm>
        <a:off x="5548300" y="0"/>
        <a:ext cx="2579687" cy="1298696"/>
      </dsp:txXfrm>
    </dsp:sp>
    <dsp:sp modelId="{0DCE7C96-4AA8-440E-B2F0-DECC362B72F2}">
      <dsp:nvSpPr>
        <dsp:cNvPr id="0" name=""/>
        <dsp:cNvSpPr/>
      </dsp:nvSpPr>
      <dsp:spPr>
        <a:xfrm>
          <a:off x="5805289" y="1298696"/>
          <a:ext cx="2063749" cy="28138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t>Item_Identifier</a:t>
          </a:r>
          <a:endParaRPr lang="en-IN" sz="1200" kern="1200" dirty="0"/>
        </a:p>
      </dsp:txBody>
      <dsp:txXfrm>
        <a:off x="5865734" y="1359141"/>
        <a:ext cx="1942859" cy="26929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763C2-D1C5-45CB-B069-8264FBC0EC06}">
      <dsp:nvSpPr>
        <dsp:cNvPr id="0" name=""/>
        <dsp:cNvSpPr/>
      </dsp:nvSpPr>
      <dsp:spPr>
        <a:xfrm>
          <a:off x="5410200" y="2314894"/>
          <a:ext cx="3827756" cy="664321"/>
        </a:xfrm>
        <a:custGeom>
          <a:avLst/>
          <a:gdLst/>
          <a:ahLst/>
          <a:cxnLst/>
          <a:rect l="0" t="0" r="0" b="0"/>
          <a:pathLst>
            <a:path>
              <a:moveTo>
                <a:pt x="0" y="0"/>
              </a:moveTo>
              <a:lnTo>
                <a:pt x="0" y="332160"/>
              </a:lnTo>
              <a:lnTo>
                <a:pt x="3827756" y="332160"/>
              </a:lnTo>
              <a:lnTo>
                <a:pt x="3827756" y="66432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DB8C5A-93AD-4D35-80C7-556B3A1F14F3}">
      <dsp:nvSpPr>
        <dsp:cNvPr id="0" name=""/>
        <dsp:cNvSpPr/>
      </dsp:nvSpPr>
      <dsp:spPr>
        <a:xfrm>
          <a:off x="5364479" y="2314894"/>
          <a:ext cx="91440" cy="664321"/>
        </a:xfrm>
        <a:custGeom>
          <a:avLst/>
          <a:gdLst/>
          <a:ahLst/>
          <a:cxnLst/>
          <a:rect l="0" t="0" r="0" b="0"/>
          <a:pathLst>
            <a:path>
              <a:moveTo>
                <a:pt x="45720" y="0"/>
              </a:moveTo>
              <a:lnTo>
                <a:pt x="45720" y="66432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B71242-D8AD-4804-94E6-6BEE63755E07}">
      <dsp:nvSpPr>
        <dsp:cNvPr id="0" name=""/>
        <dsp:cNvSpPr/>
      </dsp:nvSpPr>
      <dsp:spPr>
        <a:xfrm>
          <a:off x="1582443" y="2314894"/>
          <a:ext cx="3827756" cy="664321"/>
        </a:xfrm>
        <a:custGeom>
          <a:avLst/>
          <a:gdLst/>
          <a:ahLst/>
          <a:cxnLst/>
          <a:rect l="0" t="0" r="0" b="0"/>
          <a:pathLst>
            <a:path>
              <a:moveTo>
                <a:pt x="3827756" y="0"/>
              </a:moveTo>
              <a:lnTo>
                <a:pt x="3827756" y="332160"/>
              </a:lnTo>
              <a:lnTo>
                <a:pt x="0" y="332160"/>
              </a:lnTo>
              <a:lnTo>
                <a:pt x="0" y="66432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9CA8B6-8084-4F4F-8C7C-63830CA847E4}">
      <dsp:nvSpPr>
        <dsp:cNvPr id="0" name=""/>
        <dsp:cNvSpPr/>
      </dsp:nvSpPr>
      <dsp:spPr>
        <a:xfrm>
          <a:off x="3828482" y="733176"/>
          <a:ext cx="3163434" cy="15817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u="sng" kern="1200" dirty="0">
              <a:latin typeface="Times New Roman" panose="02020603050405020304" pitchFamily="18" charset="0"/>
              <a:cs typeface="Times New Roman" panose="02020603050405020304" pitchFamily="18" charset="0"/>
            </a:rPr>
            <a:t>Models used</a:t>
          </a:r>
          <a:endParaRPr lang="en-IN" sz="3200" b="1" u="sng" kern="1200" dirty="0">
            <a:latin typeface="Times New Roman" panose="02020603050405020304" pitchFamily="18" charset="0"/>
            <a:cs typeface="Times New Roman" panose="02020603050405020304" pitchFamily="18" charset="0"/>
          </a:endParaRPr>
        </a:p>
      </dsp:txBody>
      <dsp:txXfrm>
        <a:off x="3828482" y="733176"/>
        <a:ext cx="3163434" cy="1581717"/>
      </dsp:txXfrm>
    </dsp:sp>
    <dsp:sp modelId="{489E30AE-B464-4E45-8182-C1369CD5862B}">
      <dsp:nvSpPr>
        <dsp:cNvPr id="0" name=""/>
        <dsp:cNvSpPr/>
      </dsp:nvSpPr>
      <dsp:spPr>
        <a:xfrm>
          <a:off x="726" y="2979215"/>
          <a:ext cx="3163434" cy="15817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u="sng" kern="1200" dirty="0">
              <a:latin typeface="Times New Roman" panose="02020603050405020304" pitchFamily="18" charset="0"/>
              <a:cs typeface="Times New Roman" panose="02020603050405020304" pitchFamily="18" charset="0"/>
            </a:rPr>
            <a:t>Linear regression</a:t>
          </a:r>
        </a:p>
        <a:p>
          <a:pPr marL="0" lvl="0" indent="0" algn="ctr" defTabSz="444500">
            <a:lnSpc>
              <a:spcPct val="90000"/>
            </a:lnSpc>
            <a:spcBef>
              <a:spcPct val="0"/>
            </a:spcBef>
            <a:spcAft>
              <a:spcPct val="35000"/>
            </a:spcAft>
            <a:buNone/>
          </a:pPr>
          <a:r>
            <a:rPr lang="en-US" sz="1000" b="0" i="0" kern="1200" dirty="0">
              <a:latin typeface="Times New Roman" panose="02020603050405020304" pitchFamily="18" charset="0"/>
              <a:cs typeface="Times New Roman" panose="02020603050405020304" pitchFamily="18" charset="0"/>
            </a:rPr>
            <a:t>Linear regression is used to model the relationship between variables, predict outcomes, and understand correlations.</a:t>
          </a:r>
        </a:p>
        <a:p>
          <a:pPr marL="0" lvl="0" indent="0" algn="ctr" defTabSz="444500">
            <a:lnSpc>
              <a:spcPct val="90000"/>
            </a:lnSpc>
            <a:spcBef>
              <a:spcPct val="0"/>
            </a:spcBef>
            <a:spcAft>
              <a:spcPct val="35000"/>
            </a:spcAft>
            <a:buNone/>
          </a:pPr>
          <a:r>
            <a:rPr lang="en-US" sz="1000" b="0" i="0" kern="1200" dirty="0">
              <a:latin typeface="Times New Roman" panose="02020603050405020304" pitchFamily="18" charset="0"/>
              <a:cs typeface="Times New Roman" panose="02020603050405020304" pitchFamily="18" charset="0"/>
            </a:rPr>
            <a:t>Prediction:-</a:t>
          </a:r>
        </a:p>
        <a:p>
          <a:pPr marL="0" lvl="0" indent="0" algn="ctr" defTabSz="444500">
            <a:lnSpc>
              <a:spcPct val="90000"/>
            </a:lnSpc>
            <a:spcBef>
              <a:spcPct val="0"/>
            </a:spcBef>
            <a:spcAft>
              <a:spcPct val="35000"/>
            </a:spcAft>
            <a:buNone/>
          </a:pPr>
          <a:r>
            <a:rPr lang="en-US" sz="1000" b="0" i="0" kern="1200" dirty="0">
              <a:latin typeface="Times New Roman" panose="02020603050405020304" pitchFamily="18" charset="0"/>
              <a:cs typeface="Times New Roman" panose="02020603050405020304" pitchFamily="18" charset="0"/>
            </a:rPr>
            <a:t>R2 score 0.48624380425175895</a:t>
          </a:r>
        </a:p>
        <a:p>
          <a:pPr marL="0" lvl="0" indent="0" algn="ctr" defTabSz="444500">
            <a:lnSpc>
              <a:spcPct val="90000"/>
            </a:lnSpc>
            <a:spcBef>
              <a:spcPct val="0"/>
            </a:spcBef>
            <a:spcAft>
              <a:spcPct val="35000"/>
            </a:spcAft>
            <a:buNone/>
          </a:pPr>
          <a:r>
            <a:rPr lang="en-US" sz="1000" b="0" i="0" kern="1200" dirty="0">
              <a:latin typeface="Times New Roman" panose="02020603050405020304" pitchFamily="18" charset="0"/>
              <a:cs typeface="Times New Roman" panose="02020603050405020304" pitchFamily="18" charset="0"/>
            </a:rPr>
            <a:t> Root Mean Squared Error 1259.3664118274296</a:t>
          </a:r>
          <a:endParaRPr lang="en-US" sz="1000" kern="1200" dirty="0">
            <a:latin typeface="Times New Roman" panose="02020603050405020304" pitchFamily="18" charset="0"/>
            <a:cs typeface="Times New Roman" panose="02020603050405020304" pitchFamily="18" charset="0"/>
          </a:endParaRPr>
        </a:p>
        <a:p>
          <a:pPr marL="0" lvl="0" indent="0" algn="ctr" defTabSz="444500">
            <a:lnSpc>
              <a:spcPct val="90000"/>
            </a:lnSpc>
            <a:spcBef>
              <a:spcPct val="0"/>
            </a:spcBef>
            <a:spcAft>
              <a:spcPct val="35000"/>
            </a:spcAft>
            <a:buNone/>
          </a:pPr>
          <a:endParaRPr lang="en-IN" sz="1000" kern="1200" dirty="0"/>
        </a:p>
      </dsp:txBody>
      <dsp:txXfrm>
        <a:off x="726" y="2979215"/>
        <a:ext cx="3163434" cy="1581717"/>
      </dsp:txXfrm>
    </dsp:sp>
    <dsp:sp modelId="{E7E7118C-85E2-4E5E-A1AB-6949C4E32651}">
      <dsp:nvSpPr>
        <dsp:cNvPr id="0" name=""/>
        <dsp:cNvSpPr/>
      </dsp:nvSpPr>
      <dsp:spPr>
        <a:xfrm>
          <a:off x="3828482" y="2979215"/>
          <a:ext cx="3163434" cy="15817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u="sng" kern="1200" dirty="0">
              <a:latin typeface="Times New Roman" panose="02020603050405020304" pitchFamily="18" charset="0"/>
              <a:cs typeface="Times New Roman" panose="02020603050405020304" pitchFamily="18" charset="0"/>
            </a:rPr>
            <a:t>Support Vector Regression</a:t>
          </a:r>
        </a:p>
        <a:p>
          <a:pPr marL="0" lvl="0" indent="0" algn="ctr" defTabSz="444500">
            <a:lnSpc>
              <a:spcPct val="90000"/>
            </a:lnSpc>
            <a:spcBef>
              <a:spcPct val="0"/>
            </a:spcBef>
            <a:spcAft>
              <a:spcPct val="35000"/>
            </a:spcAft>
            <a:buNone/>
          </a:pPr>
          <a:r>
            <a:rPr lang="en-US" sz="1000" b="0" i="0" kern="1200" dirty="0">
              <a:latin typeface="Times New Roman" panose="02020603050405020304" pitchFamily="18" charset="0"/>
              <a:cs typeface="Times New Roman" panose="02020603050405020304" pitchFamily="18" charset="0"/>
            </a:rPr>
            <a:t>Support Vector Regression (SVR) is utilized for non-linear regression tasks by mapping data points into a higher-dimensional space, aiming to find the optimal hyperplane that best fits the data, useful in predicting continuous outcomes and handling complex relationships between variables in fields like finance and engineering.</a:t>
          </a:r>
        </a:p>
        <a:p>
          <a:pPr marL="0" lvl="0" indent="0" algn="ctr" defTabSz="444500">
            <a:lnSpc>
              <a:spcPct val="90000"/>
            </a:lnSpc>
            <a:spcBef>
              <a:spcPct val="0"/>
            </a:spcBef>
            <a:spcAft>
              <a:spcPct val="35000"/>
            </a:spcAft>
            <a:buNone/>
          </a:pPr>
          <a:r>
            <a:rPr lang="en-IN" sz="1000" kern="1200" dirty="0">
              <a:latin typeface="Times New Roman" panose="02020603050405020304" pitchFamily="18" charset="0"/>
              <a:cs typeface="Times New Roman" panose="02020603050405020304" pitchFamily="18" charset="0"/>
            </a:rPr>
            <a:t>Prediction:-</a:t>
          </a:r>
        </a:p>
        <a:p>
          <a:pPr marL="0" lvl="0" indent="0" algn="ctr" defTabSz="444500">
            <a:lnSpc>
              <a:spcPct val="90000"/>
            </a:lnSpc>
            <a:spcBef>
              <a:spcPct val="0"/>
            </a:spcBef>
            <a:spcAft>
              <a:spcPct val="35000"/>
            </a:spcAft>
            <a:buNone/>
          </a:pPr>
          <a:r>
            <a:rPr lang="en-IN" sz="1000" b="0" i="0" kern="1200" dirty="0">
              <a:latin typeface="Times New Roman" panose="02020603050405020304" pitchFamily="18" charset="0"/>
              <a:cs typeface="Times New Roman" panose="02020603050405020304" pitchFamily="18" charset="0"/>
            </a:rPr>
            <a:t>R-squared score: 0.4410506443960891</a:t>
          </a:r>
          <a:endParaRPr lang="en-IN" sz="1000" kern="1200" dirty="0">
            <a:latin typeface="Times New Roman" panose="02020603050405020304" pitchFamily="18" charset="0"/>
            <a:cs typeface="Times New Roman" panose="02020603050405020304" pitchFamily="18" charset="0"/>
          </a:endParaRPr>
        </a:p>
      </dsp:txBody>
      <dsp:txXfrm>
        <a:off x="3828482" y="2979215"/>
        <a:ext cx="3163434" cy="1581717"/>
      </dsp:txXfrm>
    </dsp:sp>
    <dsp:sp modelId="{510FECEF-0DA2-4F40-BEF8-584D809F5DE8}">
      <dsp:nvSpPr>
        <dsp:cNvPr id="0" name=""/>
        <dsp:cNvSpPr/>
      </dsp:nvSpPr>
      <dsp:spPr>
        <a:xfrm>
          <a:off x="7656238" y="2979215"/>
          <a:ext cx="3163434" cy="15817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u="sng" kern="1200" dirty="0">
              <a:latin typeface="Times New Roman" panose="02020603050405020304" pitchFamily="18" charset="0"/>
              <a:cs typeface="Times New Roman" panose="02020603050405020304" pitchFamily="18" charset="0"/>
            </a:rPr>
            <a:t>Decision tree</a:t>
          </a:r>
        </a:p>
        <a:p>
          <a:pPr marL="0" lvl="0" indent="0" algn="ctr" defTabSz="444500">
            <a:lnSpc>
              <a:spcPct val="90000"/>
            </a:lnSpc>
            <a:spcBef>
              <a:spcPct val="0"/>
            </a:spcBef>
            <a:spcAft>
              <a:spcPct val="35000"/>
            </a:spcAft>
            <a:buNone/>
          </a:pPr>
          <a:r>
            <a:rPr lang="en-US" sz="1000" b="0" i="0" kern="1200" dirty="0">
              <a:latin typeface="Times New Roman" panose="02020603050405020304" pitchFamily="18" charset="0"/>
              <a:cs typeface="Times New Roman" panose="02020603050405020304" pitchFamily="18" charset="0"/>
            </a:rPr>
            <a:t>Decision trees are employed for classification and regression tasks, creating a tree-like model where each internal node represents a test on an attribute, guiding decisions to predict outcomes, widely applied in fields like healthcare and marketing for its interpretability and ability to handle non-linear relationships in data.</a:t>
          </a:r>
        </a:p>
        <a:p>
          <a:pPr marL="0" lvl="0" indent="0" algn="ctr" defTabSz="444500">
            <a:lnSpc>
              <a:spcPct val="90000"/>
            </a:lnSpc>
            <a:spcBef>
              <a:spcPct val="0"/>
            </a:spcBef>
            <a:spcAft>
              <a:spcPct val="35000"/>
            </a:spcAft>
            <a:buNone/>
          </a:pPr>
          <a:r>
            <a:rPr lang="en-IN" sz="1000" kern="1200" dirty="0">
              <a:latin typeface="Times New Roman" panose="02020603050405020304" pitchFamily="18" charset="0"/>
              <a:cs typeface="Times New Roman" panose="02020603050405020304" pitchFamily="18" charset="0"/>
            </a:rPr>
            <a:t>Prediction:-</a:t>
          </a:r>
        </a:p>
        <a:p>
          <a:pPr marL="0" lvl="0" indent="0" algn="ctr" defTabSz="444500">
            <a:lnSpc>
              <a:spcPct val="90000"/>
            </a:lnSpc>
            <a:spcBef>
              <a:spcPct val="0"/>
            </a:spcBef>
            <a:spcAft>
              <a:spcPct val="35000"/>
            </a:spcAft>
            <a:buNone/>
          </a:pPr>
          <a:r>
            <a:rPr lang="en-IN" sz="1000" b="0" i="0" kern="1200" dirty="0">
              <a:latin typeface="Times New Roman" panose="02020603050405020304" pitchFamily="18" charset="0"/>
              <a:cs typeface="Times New Roman" panose="02020603050405020304" pitchFamily="18" charset="0"/>
            </a:rPr>
            <a:t>R-squared score: 0.4410506443960891</a:t>
          </a:r>
          <a:endParaRPr lang="en-IN" sz="1000" kern="1200" dirty="0">
            <a:latin typeface="Times New Roman" panose="02020603050405020304" pitchFamily="18" charset="0"/>
            <a:cs typeface="Times New Roman" panose="02020603050405020304" pitchFamily="18" charset="0"/>
          </a:endParaRPr>
        </a:p>
      </dsp:txBody>
      <dsp:txXfrm>
        <a:off x="7656238" y="2979215"/>
        <a:ext cx="3163434" cy="1581717"/>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5/17/2024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5/17/2024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5/17/2024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5/17/2024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5/17/2024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5/17/2024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5/17/2024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hostranch.com/blog/clip-art-tbt-graphs"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artoondealer.com/image/129999095/column-graph-chart-template-infographics.html"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graph-pie-chart-business-finance-963016/"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redebigmart.com.br/big-mart-garca-loja-1/" TargetMode="External"/><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hyperlink" Target="https://stock.adobe.com/images/vector-cartoon-business-people-holding-welcome-sign-for-design/211804786" TargetMode="Externa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interest.com/pin/345158758946055363/"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hyperlink" Target="https://depositphotos.com/54372567/stock-illustration-business-man-cartoon-presenting.htm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vecteezy.com/vector-art/13770768-teamwork-success-celebrating-victory-concept-group-of-young-smiling-positive-business-people-cartoon-characters-standing-with-raised-hands-holding-golden-trophy-celebrating-victory-together"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vbarer.blogspot.com/2015/07/barers-of-maple-valley-thanks-you.html" TargetMode="External"/><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ebstockreview.net/explore/buildings-clipart-teamwork/"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vecteezy.com/vector-art/5273305-cartoon-character-with-business-people-discussing-together-in-conference-room-during-meeting-at-office-concept-of-teamwork-flat-icon-vector"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interest.ph/pin/557109416411134406/"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pngkey.com/download/u2q8r5w7i1u2a9w7_graphs-increase-graph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ebstockreview.net/explore/mechanic-clipart-maintenance-person/"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hyperlink" Target="https://www.clipartkey.com/view/bRTbmm_clip-art-analyzing-data-clipart-test-reports/" TargetMode="Externa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shutterstock.com/da/image-vector/pile-document-files-cartoon-vector-illustration-32233653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5AB5-BBCC-E3BA-632B-6CB96BA03242}"/>
              </a:ext>
            </a:extLst>
          </p:cNvPr>
          <p:cNvSpPr>
            <a:spLocks noGrp="1"/>
          </p:cNvSpPr>
          <p:nvPr>
            <p:ph type="ctrTitle"/>
          </p:nvPr>
        </p:nvSpPr>
        <p:spPr>
          <a:xfrm>
            <a:off x="1935804" y="1803405"/>
            <a:ext cx="8884596" cy="1825096"/>
          </a:xfrm>
        </p:spPr>
        <p:txBody>
          <a:bodyPr/>
          <a:lstStyle/>
          <a:p>
            <a:r>
              <a:rPr lang="en-US" b="1" dirty="0">
                <a:latin typeface="Times New Roman" panose="02020603050405020304" pitchFamily="18" charset="0"/>
                <a:cs typeface="Times New Roman" panose="02020603050405020304" pitchFamily="18" charset="0"/>
              </a:rPr>
              <a:t>CAPSTONE PROJECT-2</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F0C2F2A-512D-6A24-F299-1BBC8C8EDCA9}"/>
              </a:ext>
            </a:extLst>
          </p:cNvPr>
          <p:cNvSpPr>
            <a:spLocks noGrp="1"/>
          </p:cNvSpPr>
          <p:nvPr>
            <p:ph type="subTitle" idx="1"/>
          </p:nvPr>
        </p:nvSpPr>
        <p:spPr>
          <a:xfrm>
            <a:off x="7548664" y="3632201"/>
            <a:ext cx="3271736" cy="685800"/>
          </a:xfrm>
        </p:spPr>
        <p:txBody>
          <a:bodyPr>
            <a:normAutofit/>
          </a:bodyPr>
          <a:lstStyle/>
          <a:p>
            <a:r>
              <a:rPr lang="en-US" sz="2400" dirty="0"/>
              <a:t>Big Mart Sales Data</a:t>
            </a:r>
            <a:endParaRPr lang="en-IN" sz="2400" dirty="0"/>
          </a:p>
        </p:txBody>
      </p:sp>
    </p:spTree>
    <p:extLst>
      <p:ext uri="{BB962C8B-B14F-4D97-AF65-F5344CB8AC3E}">
        <p14:creationId xmlns:p14="http://schemas.microsoft.com/office/powerpoint/2010/main" val="224148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7671-26D9-B90D-E43E-CEFBCDFD0665}"/>
              </a:ext>
            </a:extLst>
          </p:cNvPr>
          <p:cNvSpPr>
            <a:spLocks noGrp="1"/>
          </p:cNvSpPr>
          <p:nvPr>
            <p:ph type="title"/>
          </p:nvPr>
        </p:nvSpPr>
        <p:spPr>
          <a:xfrm>
            <a:off x="2895600" y="764373"/>
            <a:ext cx="7240621" cy="1293028"/>
          </a:xfrm>
        </p:spPr>
        <p:txBody>
          <a:bodyPr/>
          <a:lstStyle/>
          <a:p>
            <a:r>
              <a:rPr lang="en-US" u="sng" dirty="0">
                <a:latin typeface="Times New Roman" panose="02020603050405020304" pitchFamily="18" charset="0"/>
                <a:cs typeface="Times New Roman" panose="02020603050405020304" pitchFamily="18" charset="0"/>
              </a:rPr>
              <a:t>FEATURES DESCRIPTION:-</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A667972-1B60-4178-FB45-7B7F963CD162}"/>
              </a:ext>
            </a:extLst>
          </p:cNvPr>
          <p:cNvSpPr>
            <a:spLocks noGrp="1"/>
          </p:cNvSpPr>
          <p:nvPr>
            <p:ph idx="1"/>
          </p:nvPr>
        </p:nvSpPr>
        <p:spPr>
          <a:xfrm>
            <a:off x="3705726" y="2194560"/>
            <a:ext cx="7800474" cy="4024125"/>
          </a:xfrm>
        </p:spPr>
        <p:txBody>
          <a:bodyPr>
            <a:normAutofit/>
          </a:bodyPr>
          <a:lstStyle/>
          <a:p>
            <a:r>
              <a:rPr lang="en-US" dirty="0" err="1">
                <a:latin typeface="Times New Roman" panose="02020603050405020304" pitchFamily="18" charset="0"/>
                <a:cs typeface="Times New Roman" panose="02020603050405020304" pitchFamily="18" charset="0"/>
              </a:rPr>
              <a:t>Item_Identifier</a:t>
            </a:r>
            <a:r>
              <a:rPr lang="en-US" dirty="0">
                <a:latin typeface="Times New Roman" panose="02020603050405020304" pitchFamily="18" charset="0"/>
                <a:cs typeface="Times New Roman" panose="02020603050405020304" pitchFamily="18" charset="0"/>
              </a:rPr>
              <a:t> :- A unique identifier for each item. It helps distinguish between different products which can have different sales pattern.</a:t>
            </a:r>
          </a:p>
          <a:p>
            <a:r>
              <a:rPr lang="en-US" dirty="0" err="1">
                <a:latin typeface="Times New Roman" panose="02020603050405020304" pitchFamily="18" charset="0"/>
                <a:cs typeface="Times New Roman" panose="02020603050405020304" pitchFamily="18" charset="0"/>
              </a:rPr>
              <a:t>Item_Weight</a:t>
            </a:r>
            <a:r>
              <a:rPr lang="en-US" dirty="0">
                <a:latin typeface="Times New Roman" panose="02020603050405020304" pitchFamily="18" charset="0"/>
                <a:cs typeface="Times New Roman" panose="02020603050405020304" pitchFamily="18" charset="0"/>
              </a:rPr>
              <a:t> :- The weight of each item. Heavier items may incur higher storage cost, affecting prices and, in turn, sales.</a:t>
            </a:r>
          </a:p>
          <a:p>
            <a:r>
              <a:rPr lang="en-US" dirty="0" err="1">
                <a:latin typeface="Times New Roman" panose="02020603050405020304" pitchFamily="18" charset="0"/>
                <a:cs typeface="Times New Roman" panose="02020603050405020304" pitchFamily="18" charset="0"/>
              </a:rPr>
              <a:t>Item_Fat_Content</a:t>
            </a:r>
            <a:r>
              <a:rPr lang="en-US" dirty="0">
                <a:latin typeface="Times New Roman" panose="02020603050405020304" pitchFamily="18" charset="0"/>
                <a:cs typeface="Times New Roman" panose="02020603050405020304" pitchFamily="18" charset="0"/>
              </a:rPr>
              <a:t> :- Indicates whether an item is low fat or regular fat. This can affect the customer preference and sales for specific items.</a:t>
            </a:r>
          </a:p>
          <a:p>
            <a:r>
              <a:rPr lang="en-US" dirty="0" err="1">
                <a:latin typeface="Times New Roman" panose="02020603050405020304" pitchFamily="18" charset="0"/>
                <a:cs typeface="Times New Roman" panose="02020603050405020304" pitchFamily="18" charset="0"/>
              </a:rPr>
              <a:t>Item_Visibility</a:t>
            </a:r>
            <a:r>
              <a:rPr lang="en-US" dirty="0">
                <a:latin typeface="Times New Roman" panose="02020603050405020304" pitchFamily="18" charset="0"/>
                <a:cs typeface="Times New Roman" panose="02020603050405020304" pitchFamily="18" charset="0"/>
              </a:rPr>
              <a:t> :- Measures the visibility of an item in the outlet.  Higher visibility may lead to higher sales due to increased customer satisfaction.</a:t>
            </a:r>
          </a:p>
          <a:p>
            <a:endParaRPr lang="en-IN" dirty="0"/>
          </a:p>
        </p:txBody>
      </p:sp>
      <p:pic>
        <p:nvPicPr>
          <p:cNvPr id="9" name="Picture 8">
            <a:extLst>
              <a:ext uri="{FF2B5EF4-FFF2-40B4-BE49-F238E27FC236}">
                <a16:creationId xmlns:a16="http://schemas.microsoft.com/office/drawing/2014/main" id="{E104A169-3364-ED97-891E-370F70B7AA3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2747092"/>
            <a:ext cx="3453319" cy="2671490"/>
          </a:xfrm>
          <a:prstGeom prst="rect">
            <a:avLst/>
          </a:prstGeom>
        </p:spPr>
      </p:pic>
    </p:spTree>
    <p:extLst>
      <p:ext uri="{BB962C8B-B14F-4D97-AF65-F5344CB8AC3E}">
        <p14:creationId xmlns:p14="http://schemas.microsoft.com/office/powerpoint/2010/main" val="4277536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BA1A9-6E48-86A2-7B92-5E53511CFD04}"/>
              </a:ext>
            </a:extLst>
          </p:cNvPr>
          <p:cNvSpPr>
            <a:spLocks noGrp="1"/>
          </p:cNvSpPr>
          <p:nvPr>
            <p:ph type="title"/>
          </p:nvPr>
        </p:nvSpPr>
        <p:spPr>
          <a:xfrm>
            <a:off x="2895600" y="764373"/>
            <a:ext cx="8610600" cy="342532"/>
          </a:xfrm>
        </p:spPr>
        <p:txBody>
          <a:bodyPr>
            <a:normAutofit fontScale="90000"/>
          </a:bodyPr>
          <a:lstStyle/>
          <a:p>
            <a:r>
              <a:rPr lang="en-US" dirty="0">
                <a:solidFill>
                  <a:schemeClr val="bg1"/>
                </a:solidFill>
              </a:rPr>
              <a:t>shruti</a:t>
            </a:r>
            <a:endParaRPr lang="en-IN" dirty="0">
              <a:solidFill>
                <a:schemeClr val="bg1"/>
              </a:solidFill>
            </a:endParaRPr>
          </a:p>
        </p:txBody>
      </p:sp>
      <p:sp>
        <p:nvSpPr>
          <p:cNvPr id="3" name="Content Placeholder 2">
            <a:extLst>
              <a:ext uri="{FF2B5EF4-FFF2-40B4-BE49-F238E27FC236}">
                <a16:creationId xmlns:a16="http://schemas.microsoft.com/office/drawing/2014/main" id="{0395AB40-5B0A-143C-F742-4BFB127D72CA}"/>
              </a:ext>
            </a:extLst>
          </p:cNvPr>
          <p:cNvSpPr>
            <a:spLocks noGrp="1"/>
          </p:cNvSpPr>
          <p:nvPr>
            <p:ph idx="1"/>
          </p:nvPr>
        </p:nvSpPr>
        <p:spPr>
          <a:xfrm>
            <a:off x="3882188" y="1411704"/>
            <a:ext cx="7624011" cy="4806981"/>
          </a:xfrm>
        </p:spPr>
        <p:txBody>
          <a:bodyPr>
            <a:normAutofit lnSpcReduction="10000"/>
          </a:bodyPr>
          <a:lstStyle/>
          <a:p>
            <a:r>
              <a:rPr lang="en-US" dirty="0" err="1">
                <a:latin typeface="Times New Roman" panose="02020603050405020304" pitchFamily="18" charset="0"/>
                <a:cs typeface="Times New Roman" panose="02020603050405020304" pitchFamily="18" charset="0"/>
              </a:rPr>
              <a:t>Item_Type</a:t>
            </a:r>
            <a:r>
              <a:rPr lang="en-US" dirty="0">
                <a:latin typeface="Times New Roman" panose="02020603050405020304" pitchFamily="18" charset="0"/>
                <a:cs typeface="Times New Roman" panose="02020603050405020304" pitchFamily="18" charset="0"/>
              </a:rPr>
              <a:t> :- Describes the category of food item. Different food items may have different sales trends and customer demand.</a:t>
            </a:r>
          </a:p>
          <a:p>
            <a:r>
              <a:rPr lang="en-US" dirty="0" err="1">
                <a:latin typeface="Times New Roman" panose="02020603050405020304" pitchFamily="18" charset="0"/>
                <a:cs typeface="Times New Roman" panose="02020603050405020304" pitchFamily="18" charset="0"/>
              </a:rPr>
              <a:t>Item_MRP</a:t>
            </a:r>
            <a:r>
              <a:rPr lang="en-US" dirty="0">
                <a:latin typeface="Times New Roman" panose="02020603050405020304" pitchFamily="18" charset="0"/>
                <a:cs typeface="Times New Roman" panose="02020603050405020304" pitchFamily="18" charset="0"/>
              </a:rPr>
              <a:t> :- The maximum price at which an item can be sold. Pricing has a direct impact on sales. Lower prices may increase demands.</a:t>
            </a:r>
          </a:p>
          <a:p>
            <a:r>
              <a:rPr lang="en-US" dirty="0" err="1">
                <a:latin typeface="Times New Roman" panose="02020603050405020304" pitchFamily="18" charset="0"/>
                <a:cs typeface="Times New Roman" panose="02020603050405020304" pitchFamily="18" charset="0"/>
              </a:rPr>
              <a:t>Outlet_Identifier</a:t>
            </a:r>
            <a:r>
              <a:rPr lang="en-US" dirty="0">
                <a:latin typeface="Times New Roman" panose="02020603050405020304" pitchFamily="18" charset="0"/>
                <a:cs typeface="Times New Roman" panose="02020603050405020304" pitchFamily="18" charset="0"/>
              </a:rPr>
              <a:t> :-  A unique identifier for each outlet. Different outlets may have different customer bases and sales demand.</a:t>
            </a:r>
          </a:p>
          <a:p>
            <a:r>
              <a:rPr lang="en-US" dirty="0" err="1">
                <a:latin typeface="Times New Roman" panose="02020603050405020304" pitchFamily="18" charset="0"/>
                <a:cs typeface="Times New Roman" panose="02020603050405020304" pitchFamily="18" charset="0"/>
              </a:rPr>
              <a:t>Outlet_Establishment_Year</a:t>
            </a:r>
            <a:r>
              <a:rPr lang="en-US" dirty="0">
                <a:latin typeface="Times New Roman" panose="02020603050405020304" pitchFamily="18" charset="0"/>
                <a:cs typeface="Times New Roman" panose="02020603050405020304" pitchFamily="18" charset="0"/>
              </a:rPr>
              <a:t> :- The year the outlet was established. Older outlets may have a more established customer base and sales trends.</a:t>
            </a:r>
          </a:p>
          <a:p>
            <a:r>
              <a:rPr lang="en-US" dirty="0" err="1">
                <a:latin typeface="Times New Roman" panose="02020603050405020304" pitchFamily="18" charset="0"/>
                <a:cs typeface="Times New Roman" panose="02020603050405020304" pitchFamily="18" charset="0"/>
              </a:rPr>
              <a:t>Outlet_Size</a:t>
            </a:r>
            <a:r>
              <a:rPr lang="en-US" dirty="0">
                <a:latin typeface="Times New Roman" panose="02020603050405020304" pitchFamily="18" charset="0"/>
                <a:cs typeface="Times New Roman" panose="02020603050405020304" pitchFamily="18" charset="0"/>
              </a:rPr>
              <a:t> :- Describes the size of outlet(</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low , medium, high). Larger outlets may have higher sales due to more inventory and customer traffic.</a:t>
            </a:r>
          </a:p>
          <a:p>
            <a:endParaRPr lang="en-US" dirty="0"/>
          </a:p>
          <a:p>
            <a:endParaRPr lang="en-IN" dirty="0"/>
          </a:p>
        </p:txBody>
      </p:sp>
      <p:pic>
        <p:nvPicPr>
          <p:cNvPr id="4" name="Picture 3">
            <a:extLst>
              <a:ext uri="{FF2B5EF4-FFF2-40B4-BE49-F238E27FC236}">
                <a16:creationId xmlns:a16="http://schemas.microsoft.com/office/drawing/2014/main" id="{7ECE8D67-5055-2F5D-C0BC-4DC0BF9391C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459" t="12966" r="22367" b="18270"/>
          <a:stretch/>
        </p:blipFill>
        <p:spPr>
          <a:xfrm>
            <a:off x="203769" y="2376356"/>
            <a:ext cx="3512197" cy="2105287"/>
          </a:xfrm>
          <a:prstGeom prst="rect">
            <a:avLst/>
          </a:prstGeom>
        </p:spPr>
      </p:pic>
    </p:spTree>
    <p:extLst>
      <p:ext uri="{BB962C8B-B14F-4D97-AF65-F5344CB8AC3E}">
        <p14:creationId xmlns:p14="http://schemas.microsoft.com/office/powerpoint/2010/main" val="2682506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E6F0-7402-67B0-D294-17820D83F4DD}"/>
              </a:ext>
            </a:extLst>
          </p:cNvPr>
          <p:cNvSpPr>
            <a:spLocks noGrp="1"/>
          </p:cNvSpPr>
          <p:nvPr>
            <p:ph type="title"/>
          </p:nvPr>
        </p:nvSpPr>
        <p:spPr>
          <a:xfrm>
            <a:off x="2895600" y="764373"/>
            <a:ext cx="8610600" cy="470869"/>
          </a:xfrm>
        </p:spPr>
        <p:txBody>
          <a:bodyPr>
            <a:normAutofit fontScale="90000"/>
          </a:bodyPr>
          <a:lstStyle/>
          <a:p>
            <a:r>
              <a:rPr lang="en-US" dirty="0">
                <a:solidFill>
                  <a:schemeClr val="bg1"/>
                </a:solidFill>
              </a:rPr>
              <a:t>shruti</a:t>
            </a:r>
            <a:endParaRPr lang="en-IN" dirty="0">
              <a:solidFill>
                <a:schemeClr val="bg1"/>
              </a:solidFill>
            </a:endParaRPr>
          </a:p>
        </p:txBody>
      </p:sp>
      <p:sp>
        <p:nvSpPr>
          <p:cNvPr id="3" name="Content Placeholder 2">
            <a:extLst>
              <a:ext uri="{FF2B5EF4-FFF2-40B4-BE49-F238E27FC236}">
                <a16:creationId xmlns:a16="http://schemas.microsoft.com/office/drawing/2014/main" id="{B5E62C8E-3BA1-1333-A397-EE7847C38E3D}"/>
              </a:ext>
            </a:extLst>
          </p:cNvPr>
          <p:cNvSpPr>
            <a:spLocks noGrp="1"/>
          </p:cNvSpPr>
          <p:nvPr>
            <p:ph idx="1"/>
          </p:nvPr>
        </p:nvSpPr>
        <p:spPr>
          <a:xfrm>
            <a:off x="4095346" y="1620253"/>
            <a:ext cx="7410854" cy="4598432"/>
          </a:xfrm>
        </p:spPr>
        <p:txBody>
          <a:bodyPr/>
          <a:lstStyle/>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Outlet_Location_Type</a:t>
            </a:r>
            <a:r>
              <a:rPr lang="en-US" dirty="0">
                <a:latin typeface="Times New Roman" panose="02020603050405020304" pitchFamily="18" charset="0"/>
                <a:cs typeface="Times New Roman" panose="02020603050405020304" pitchFamily="18" charset="0"/>
              </a:rPr>
              <a:t> :- Describes the type of location(</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Tier 1, Tier 2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 Location type may impact the customer base and sales trend.</a:t>
            </a:r>
          </a:p>
          <a:p>
            <a:r>
              <a:rPr lang="en-US" dirty="0" err="1">
                <a:latin typeface="Times New Roman" panose="02020603050405020304" pitchFamily="18" charset="0"/>
                <a:cs typeface="Times New Roman" panose="02020603050405020304" pitchFamily="18" charset="0"/>
              </a:rPr>
              <a:t>Outlet_type</a:t>
            </a:r>
            <a:r>
              <a:rPr lang="en-US" dirty="0">
                <a:latin typeface="Times New Roman" panose="02020603050405020304" pitchFamily="18" charset="0"/>
                <a:cs typeface="Times New Roman" panose="02020603050405020304" pitchFamily="18" charset="0"/>
              </a:rPr>
              <a:t> :- Describes the type of outlet(</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supermarket, grocery store,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 . Different outlet types may attract different types of customers and influences sales.</a:t>
            </a:r>
          </a:p>
          <a:p>
            <a:r>
              <a:rPr lang="en-US" dirty="0" err="1">
                <a:latin typeface="Times New Roman" panose="02020603050405020304" pitchFamily="18" charset="0"/>
                <a:cs typeface="Times New Roman" panose="02020603050405020304" pitchFamily="18" charset="0"/>
              </a:rPr>
              <a:t>Item_Outlet_Sales</a:t>
            </a:r>
            <a:r>
              <a:rPr lang="en-US" dirty="0">
                <a:latin typeface="Times New Roman" panose="02020603050405020304" pitchFamily="18" charset="0"/>
                <a:cs typeface="Times New Roman" panose="02020603050405020304" pitchFamily="18" charset="0"/>
              </a:rPr>
              <a:t> :- The target variable representing the sales of a specific item at a specific outlet. The goal of the project is to predict this variable.</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2B1BE9-C530-4B54-5376-EBFB3B45499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14009" y="1906621"/>
            <a:ext cx="4241260" cy="3073941"/>
          </a:xfrm>
          <a:prstGeom prst="rect">
            <a:avLst/>
          </a:prstGeom>
        </p:spPr>
      </p:pic>
    </p:spTree>
    <p:extLst>
      <p:ext uri="{BB962C8B-B14F-4D97-AF65-F5344CB8AC3E}">
        <p14:creationId xmlns:p14="http://schemas.microsoft.com/office/powerpoint/2010/main" val="3989142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B613-A5B6-4369-2488-0A7A1B3505D6}"/>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Analyzing the distribution of item weights:-</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8958449-1FFD-F75F-E9BF-D29358345838}"/>
              </a:ext>
            </a:extLst>
          </p:cNvPr>
          <p:cNvSpPr>
            <a:spLocks noGrp="1"/>
          </p:cNvSpPr>
          <p:nvPr>
            <p:ph idx="1"/>
          </p:nvPr>
        </p:nvSpPr>
        <p:spPr>
          <a:xfrm>
            <a:off x="685800" y="2205944"/>
            <a:ext cx="10820400" cy="4012740"/>
          </a:xfrm>
        </p:spPr>
        <p:txBody>
          <a:bodyPr/>
          <a:lstStyle/>
          <a:p>
            <a:pPr marL="0" indent="0">
              <a:buNone/>
            </a:pPr>
            <a:r>
              <a:rPr lang="en-US" dirty="0">
                <a:latin typeface="Times New Roman" panose="02020603050405020304" pitchFamily="18" charset="0"/>
                <a:cs typeface="Times New Roman" panose="02020603050405020304" pitchFamily="18" charset="0"/>
              </a:rPr>
              <a:t>We can say that maximum orders were placed of the items which weighed near about 12.5 units.</a:t>
            </a:r>
          </a:p>
          <a:p>
            <a:endParaRPr lang="en-IN" dirty="0"/>
          </a:p>
        </p:txBody>
      </p:sp>
      <p:pic>
        <p:nvPicPr>
          <p:cNvPr id="1026" name="Picture 2">
            <a:extLst>
              <a:ext uri="{FF2B5EF4-FFF2-40B4-BE49-F238E27FC236}">
                <a16:creationId xmlns:a16="http://schemas.microsoft.com/office/drawing/2014/main" id="{0AD014EB-CB2B-D2AF-C3B9-64A7C82DC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2976664"/>
            <a:ext cx="5275229" cy="324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80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1ADD-9EBA-9B57-CA8C-C17A7733161A}"/>
              </a:ext>
            </a:extLst>
          </p:cNvPr>
          <p:cNvSpPr>
            <a:spLocks noGrp="1"/>
          </p:cNvSpPr>
          <p:nvPr>
            <p:ph type="title"/>
          </p:nvPr>
        </p:nvSpPr>
        <p:spPr/>
        <p:txBody>
          <a:bodyPr>
            <a:normAutofit fontScale="90000"/>
          </a:bodyPr>
          <a:lstStyle/>
          <a:p>
            <a:r>
              <a:rPr lang="en-US" u="sng" dirty="0">
                <a:latin typeface="Times New Roman" panose="02020603050405020304" pitchFamily="18" charset="0"/>
                <a:cs typeface="Times New Roman" panose="02020603050405020304" pitchFamily="18" charset="0"/>
              </a:rPr>
              <a:t>ANALYZING DISTRIBUTION OF OUTLET SIZES BY LOCATION TYPE:-</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3306FB-08BF-2F3B-E7FB-B22D656201A6}"/>
              </a:ext>
            </a:extLst>
          </p:cNvPr>
          <p:cNvSpPr>
            <a:spLocks noGrp="1"/>
          </p:cNvSpPr>
          <p:nvPr>
            <p:ph idx="1"/>
          </p:nvPr>
        </p:nvSpPr>
        <p:spPr>
          <a:xfrm>
            <a:off x="685800" y="2197027"/>
            <a:ext cx="10820400" cy="4021658"/>
          </a:xfrm>
        </p:spPr>
        <p:txBody>
          <a:bodyPr/>
          <a:lstStyle/>
          <a:p>
            <a:pPr marL="0" indent="0">
              <a:buNone/>
            </a:pPr>
            <a:r>
              <a:rPr lang="en-US" dirty="0">
                <a:latin typeface="Times New Roman" panose="02020603050405020304" pitchFamily="18" charset="0"/>
                <a:cs typeface="Times New Roman" panose="02020603050405020304" pitchFamily="18" charset="0"/>
              </a:rPr>
              <a:t>We can say that Tier 1 does not have big outlets, tier 2 only has small outlets and tier 3 has outlets of all sizes.</a:t>
            </a:r>
            <a:endParaRPr lang="en-IN"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14B06A56-13D4-1A96-EE6D-F218E7EDE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515" y="2850204"/>
            <a:ext cx="8784076" cy="4007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168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512A-A1CA-0EA4-D504-3024BC32C9DA}"/>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Which FAT CONTENT ITEM IS MOST ORDERED:-</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CD72BF-6533-2038-D772-2C39323CC56D}"/>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We can say that customers mainly prefer items with low fat.</a:t>
            </a:r>
            <a:endParaRPr lang="en-IN"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391685E9-2FAE-154B-FCE6-3585D3B64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388" y="2675106"/>
            <a:ext cx="5555608" cy="368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414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94F5-8B7C-52BE-D04F-AF85826CD42D}"/>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ANALYZING ITEM VISIBILITY BY OUTLET TYPE:-</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9D67C3-F8FC-ED3A-0C35-77CD0E57EF1F}"/>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We can say that supermarkets have higher visibility than grocery stores.</a:t>
            </a:r>
            <a:endParaRPr lang="en-IN"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68EBFC32-C521-CCC1-BDF2-CA499284B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013" y="2665378"/>
            <a:ext cx="6614808" cy="3920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67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0D78-D34B-6239-4948-C89CC7C51C98}"/>
              </a:ext>
            </a:extLst>
          </p:cNvPr>
          <p:cNvSpPr>
            <a:spLocks noGrp="1"/>
          </p:cNvSpPr>
          <p:nvPr>
            <p:ph type="title"/>
          </p:nvPr>
        </p:nvSpPr>
        <p:spPr/>
        <p:txBody>
          <a:bodyPr>
            <a:normAutofit/>
          </a:bodyPr>
          <a:lstStyle/>
          <a:p>
            <a:r>
              <a:rPr lang="en-US" u="sng" dirty="0">
                <a:latin typeface="Times New Roman" panose="02020603050405020304" pitchFamily="18" charset="0"/>
                <a:cs typeface="Times New Roman" panose="02020603050405020304" pitchFamily="18" charset="0"/>
              </a:rPr>
              <a:t>Distribution of Item Outlet Sales by Outlet Size:-</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BB9C72-1A45-266C-8563-688259E41F1D}"/>
              </a:ext>
            </a:extLst>
          </p:cNvPr>
          <p:cNvSpPr>
            <a:spLocks noGrp="1"/>
          </p:cNvSpPr>
          <p:nvPr>
            <p:ph idx="1"/>
          </p:nvPr>
        </p:nvSpPr>
        <p:spPr/>
        <p:txBody>
          <a:bodyPr/>
          <a:lstStyle/>
          <a:p>
            <a:pPr marL="0" indent="0">
              <a:buNone/>
            </a:pPr>
            <a:r>
              <a:rPr lang="en-IN" dirty="0">
                <a:latin typeface="Times New Roman" panose="02020603050405020304" pitchFamily="18" charset="0"/>
                <a:cs typeface="Times New Roman" panose="02020603050405020304" pitchFamily="18" charset="0"/>
              </a:rPr>
              <a:t>From the graph below, we can say that people prefer to buy food items from medium and small outlets.</a:t>
            </a:r>
          </a:p>
        </p:txBody>
      </p:sp>
      <p:pic>
        <p:nvPicPr>
          <p:cNvPr id="1026" name="Picture 2">
            <a:extLst>
              <a:ext uri="{FF2B5EF4-FFF2-40B4-BE49-F238E27FC236}">
                <a16:creationId xmlns:a16="http://schemas.microsoft.com/office/drawing/2014/main" id="{6033C1A3-90C2-545E-5B11-C671604BB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8" y="3103122"/>
            <a:ext cx="8710207" cy="3252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88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300E-E98B-76C9-5368-4C74BE02B9B3}"/>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ANALYZING NUMBER OF ORDERS OF EACH TYPE OF FOOD ITEM:-</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4CCDBC4-C56F-5E0E-C04E-52E279936E58}"/>
              </a:ext>
            </a:extLst>
          </p:cNvPr>
          <p:cNvSpPr>
            <a:spLocks noGrp="1"/>
          </p:cNvSpPr>
          <p:nvPr>
            <p:ph idx="1"/>
          </p:nvPr>
        </p:nvSpPr>
        <p:spPr>
          <a:xfrm>
            <a:off x="685800" y="2248560"/>
            <a:ext cx="10820400" cy="3970125"/>
          </a:xfrm>
        </p:spPr>
        <p:txBody>
          <a:bodyPr/>
          <a:lstStyle/>
          <a:p>
            <a:pPr marL="0" indent="0">
              <a:buNone/>
            </a:pPr>
            <a:r>
              <a:rPr lang="en-US" dirty="0">
                <a:latin typeface="Times New Roman" panose="02020603050405020304" pitchFamily="18" charset="0"/>
                <a:cs typeface="Times New Roman" panose="02020603050405020304" pitchFamily="18" charset="0"/>
              </a:rPr>
              <a:t>We can say that fruits, vegetables and snack foods are most ordered.</a:t>
            </a: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6146" name="Picture 2">
            <a:extLst>
              <a:ext uri="{FF2B5EF4-FFF2-40B4-BE49-F238E27FC236}">
                <a16:creationId xmlns:a16="http://schemas.microsoft.com/office/drawing/2014/main" id="{EF7C8006-C232-C508-B47C-7966ACC90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639" y="2821021"/>
            <a:ext cx="6136430" cy="3741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818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1048E-A4AD-041B-7F70-96B5C81C56C1}"/>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ANALYZING SALES OF DIFFERENT TYPES OF OUTLETS:-</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CE9A69-410A-29C2-2B94-42CB72AC1564}"/>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We can say that Supermarket Type-1 has maximum sales.</a:t>
            </a:r>
            <a:endParaRPr lang="en-IN"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CF571716-EBB4-5F2A-DBFC-52A60FE8C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226" y="2612519"/>
            <a:ext cx="76581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20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C1CCA-6654-D3B4-AE62-7011DC9757BD}"/>
              </a:ext>
            </a:extLst>
          </p:cNvPr>
          <p:cNvSpPr>
            <a:spLocks noGrp="1"/>
          </p:cNvSpPr>
          <p:nvPr>
            <p:ph type="title"/>
          </p:nvPr>
        </p:nvSpPr>
        <p:spPr>
          <a:xfrm>
            <a:off x="1955260" y="1536970"/>
            <a:ext cx="6079787" cy="972765"/>
          </a:xfrm>
        </p:spPr>
        <p:txBody>
          <a:bodyPr/>
          <a:lstStyle/>
          <a:p>
            <a:r>
              <a:rPr lang="en-US" u="sng" dirty="0">
                <a:latin typeface="Times New Roman" panose="02020603050405020304" pitchFamily="18" charset="0"/>
                <a:cs typeface="Times New Roman" panose="02020603050405020304" pitchFamily="18" charset="0"/>
              </a:rPr>
              <a:t>Welcome To BIGMART</a:t>
            </a:r>
            <a:endParaRPr lang="en-IN"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E9640EE-FCFB-3CE9-7ABF-672351AFC4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955260" y="2509736"/>
            <a:ext cx="8326876" cy="3871609"/>
          </a:xfrm>
          <a:prstGeom prst="rect">
            <a:avLst/>
          </a:prstGeom>
        </p:spPr>
      </p:pic>
      <p:pic>
        <p:nvPicPr>
          <p:cNvPr id="8" name="Picture 7">
            <a:extLst>
              <a:ext uri="{FF2B5EF4-FFF2-40B4-BE49-F238E27FC236}">
                <a16:creationId xmlns:a16="http://schemas.microsoft.com/office/drawing/2014/main" id="{F6DC0D43-81BB-519D-52B4-C65C5DF1296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271753" y="1290535"/>
            <a:ext cx="1773677" cy="1219200"/>
          </a:xfrm>
          <a:prstGeom prst="rect">
            <a:avLst/>
          </a:prstGeom>
        </p:spPr>
      </p:pic>
    </p:spTree>
    <p:extLst>
      <p:ext uri="{BB962C8B-B14F-4D97-AF65-F5344CB8AC3E}">
        <p14:creationId xmlns:p14="http://schemas.microsoft.com/office/powerpoint/2010/main" val="1519087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2B55-CC67-545B-006D-6AA9085E44E2}"/>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Analyzing Total sales by outlet establishment year:-</a:t>
            </a:r>
            <a:endParaRPr lang="en-IN" dirty="0"/>
          </a:p>
        </p:txBody>
      </p:sp>
      <p:sp>
        <p:nvSpPr>
          <p:cNvPr id="3" name="Content Placeholder 2">
            <a:extLst>
              <a:ext uri="{FF2B5EF4-FFF2-40B4-BE49-F238E27FC236}">
                <a16:creationId xmlns:a16="http://schemas.microsoft.com/office/drawing/2014/main" id="{DE48EB20-9FAB-D5B9-5D07-DF49CE5347CF}"/>
              </a:ext>
            </a:extLst>
          </p:cNvPr>
          <p:cNvSpPr>
            <a:spLocks noGrp="1"/>
          </p:cNvSpPr>
          <p:nvPr>
            <p:ph idx="1"/>
          </p:nvPr>
        </p:nvSpPr>
        <p:spPr>
          <a:xfrm>
            <a:off x="685800" y="2148574"/>
            <a:ext cx="10820400" cy="4070111"/>
          </a:xfrm>
        </p:spPr>
        <p:txBody>
          <a:bodyPr/>
          <a:lstStyle/>
          <a:p>
            <a:pPr marL="0" indent="0">
              <a:buNone/>
            </a:pPr>
            <a:r>
              <a:rPr lang="en-US" dirty="0">
                <a:latin typeface="Times New Roman" panose="02020603050405020304" pitchFamily="18" charset="0"/>
                <a:cs typeface="Times New Roman" panose="02020603050405020304" pitchFamily="18" charset="0"/>
              </a:rPr>
              <a:t>We can say that maximum orders are placed from the oldest outlet.</a:t>
            </a:r>
            <a:endParaRPr lang="en-IN" dirty="0"/>
          </a:p>
        </p:txBody>
      </p:sp>
      <p:pic>
        <p:nvPicPr>
          <p:cNvPr id="3074" name="Picture 2">
            <a:extLst>
              <a:ext uri="{FF2B5EF4-FFF2-40B4-BE49-F238E27FC236}">
                <a16:creationId xmlns:a16="http://schemas.microsoft.com/office/drawing/2014/main" id="{53287245-32DF-73D3-3729-A56816D34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508" y="3099933"/>
            <a:ext cx="4505325"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150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8B22-C048-E25E-2B4E-1AC6144A3DE0}"/>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PAIR PLOT :-</a:t>
            </a:r>
            <a:endParaRPr lang="en-IN" u="sng"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7C0371B2-E923-278A-999E-1F4A47F255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518" y="1819275"/>
            <a:ext cx="7922588" cy="503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AAF5-8C28-3184-F36A-08182E033F1C}"/>
              </a:ext>
            </a:extLst>
          </p:cNvPr>
          <p:cNvSpPr>
            <a:spLocks noGrp="1"/>
          </p:cNvSpPr>
          <p:nvPr>
            <p:ph type="title"/>
          </p:nvPr>
        </p:nvSpPr>
        <p:spPr>
          <a:xfrm>
            <a:off x="2895600" y="1887166"/>
            <a:ext cx="4079132" cy="1167319"/>
          </a:xfrm>
        </p:spPr>
        <p:txBody>
          <a:bodyPr/>
          <a:lstStyle/>
          <a:p>
            <a:r>
              <a:rPr lang="en-US" u="sng" dirty="0">
                <a:solidFill>
                  <a:schemeClr val="bg1"/>
                </a:solidFill>
                <a:latin typeface="Times New Roman" panose="02020603050405020304" pitchFamily="18" charset="0"/>
                <a:cs typeface="Times New Roman" panose="02020603050405020304" pitchFamily="18" charset="0"/>
              </a:rPr>
              <a:t>CHALLENGES:-</a:t>
            </a:r>
            <a:endParaRPr lang="en-IN" u="sng"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0E397B3-7113-EABE-7D18-35E7C21AA10B}"/>
              </a:ext>
            </a:extLst>
          </p:cNvPr>
          <p:cNvSpPr>
            <a:spLocks noGrp="1"/>
          </p:cNvSpPr>
          <p:nvPr>
            <p:ph idx="1"/>
          </p:nvPr>
        </p:nvSpPr>
        <p:spPr>
          <a:xfrm>
            <a:off x="5661499" y="3054485"/>
            <a:ext cx="5844700" cy="3164200"/>
          </a:xfrm>
        </p:spPr>
        <p:txBody>
          <a:bodyPr/>
          <a:lstStyle/>
          <a:p>
            <a:r>
              <a:rPr lang="en-US" dirty="0">
                <a:latin typeface="Times New Roman" panose="02020603050405020304" pitchFamily="18" charset="0"/>
                <a:cs typeface="Times New Roman" panose="02020603050405020304" pitchFamily="18" charset="0"/>
              </a:rPr>
              <a:t>There were many missing values.</a:t>
            </a:r>
          </a:p>
          <a:p>
            <a:r>
              <a:rPr lang="en-US" dirty="0">
                <a:latin typeface="Times New Roman" panose="02020603050405020304" pitchFamily="18" charset="0"/>
                <a:cs typeface="Times New Roman" panose="02020603050405020304" pitchFamily="18" charset="0"/>
              </a:rPr>
              <a:t>Data needed encoding.</a:t>
            </a:r>
          </a:p>
          <a:p>
            <a:r>
              <a:rPr lang="en-US" dirty="0">
                <a:latin typeface="Times New Roman" panose="02020603050405020304" pitchFamily="18" charset="0"/>
                <a:cs typeface="Times New Roman" panose="02020603050405020304" pitchFamily="18" charset="0"/>
              </a:rPr>
              <a:t>Huge number of outliers.</a:t>
            </a:r>
          </a:p>
          <a:p>
            <a:r>
              <a:rPr lang="en-US" dirty="0">
                <a:latin typeface="Times New Roman" panose="02020603050405020304" pitchFamily="18" charset="0"/>
                <a:cs typeface="Times New Roman" panose="02020603050405020304" pitchFamily="18" charset="0"/>
              </a:rPr>
              <a:t>Had to remove some irrelevant features which were not playing any role in determining the sales.</a:t>
            </a:r>
          </a:p>
        </p:txBody>
      </p:sp>
      <p:pic>
        <p:nvPicPr>
          <p:cNvPr id="7" name="Picture 6">
            <a:extLst>
              <a:ext uri="{FF2B5EF4-FFF2-40B4-BE49-F238E27FC236}">
                <a16:creationId xmlns:a16="http://schemas.microsoft.com/office/drawing/2014/main" id="{BD03A9E6-C317-A150-2243-0AD9A0CF741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76400" y="1706492"/>
            <a:ext cx="2438400" cy="2097024"/>
          </a:xfrm>
          <a:prstGeom prst="rect">
            <a:avLst/>
          </a:prstGeom>
        </p:spPr>
      </p:pic>
    </p:spTree>
    <p:extLst>
      <p:ext uri="{BB962C8B-B14F-4D97-AF65-F5344CB8AC3E}">
        <p14:creationId xmlns:p14="http://schemas.microsoft.com/office/powerpoint/2010/main" val="3540062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E0AF6-6500-FCF3-7BFA-715DFD601131}"/>
              </a:ext>
            </a:extLst>
          </p:cNvPr>
          <p:cNvSpPr>
            <a:spLocks noGrp="1"/>
          </p:cNvSpPr>
          <p:nvPr>
            <p:ph type="title"/>
          </p:nvPr>
        </p:nvSpPr>
        <p:spPr>
          <a:xfrm>
            <a:off x="2895600" y="764373"/>
            <a:ext cx="5236723" cy="1293028"/>
          </a:xfrm>
        </p:spPr>
        <p:txBody>
          <a:bodyPr/>
          <a:lstStyle/>
          <a:p>
            <a:r>
              <a:rPr lang="en-US" u="sng" dirty="0">
                <a:solidFill>
                  <a:schemeClr val="bg1"/>
                </a:solidFill>
                <a:latin typeface="Times New Roman" panose="02020603050405020304" pitchFamily="18" charset="0"/>
                <a:cs typeface="Times New Roman" panose="02020603050405020304" pitchFamily="18" charset="0"/>
              </a:rPr>
              <a:t>MODELS USED:-</a:t>
            </a:r>
            <a:endParaRPr lang="en-IN" u="sng" dirty="0">
              <a:solidFill>
                <a:schemeClr val="bg1"/>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D04CDC18-3F67-12EA-301C-414E3636E7A3}"/>
              </a:ext>
            </a:extLst>
          </p:cNvPr>
          <p:cNvGraphicFramePr>
            <a:graphicFrameLocks noGrp="1"/>
          </p:cNvGraphicFramePr>
          <p:nvPr>
            <p:ph idx="1"/>
            <p:extLst>
              <p:ext uri="{D42A27DB-BD31-4B8C-83A1-F6EECF244321}">
                <p14:modId xmlns:p14="http://schemas.microsoft.com/office/powerpoint/2010/main" val="3260055884"/>
              </p:ext>
            </p:extLst>
          </p:nvPr>
        </p:nvGraphicFramePr>
        <p:xfrm>
          <a:off x="685800" y="924128"/>
          <a:ext cx="10820400" cy="5294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8484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F575-E8B6-FC19-DB7A-E4364AEA3568}"/>
              </a:ext>
            </a:extLst>
          </p:cNvPr>
          <p:cNvSpPr>
            <a:spLocks noGrp="1"/>
          </p:cNvSpPr>
          <p:nvPr>
            <p:ph type="title"/>
          </p:nvPr>
        </p:nvSpPr>
        <p:spPr>
          <a:xfrm>
            <a:off x="2895600" y="1254867"/>
            <a:ext cx="6141396" cy="1235414"/>
          </a:xfrm>
        </p:spPr>
        <p:txBody>
          <a:bodyPr/>
          <a:lstStyle/>
          <a:p>
            <a:r>
              <a:rPr lang="en-US" u="sng" dirty="0">
                <a:latin typeface="Times New Roman" panose="02020603050405020304" pitchFamily="18" charset="0"/>
                <a:cs typeface="Times New Roman" panose="02020603050405020304" pitchFamily="18" charset="0"/>
              </a:rPr>
              <a:t>RECOMMENDATIONS:-</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8382769-5E1B-A835-F206-225BB722CC65}"/>
              </a:ext>
            </a:extLst>
          </p:cNvPr>
          <p:cNvSpPr>
            <a:spLocks noGrp="1"/>
          </p:cNvSpPr>
          <p:nvPr>
            <p:ph idx="1"/>
          </p:nvPr>
        </p:nvSpPr>
        <p:spPr>
          <a:xfrm>
            <a:off x="3142034" y="2194560"/>
            <a:ext cx="8364165" cy="4024125"/>
          </a:xfrm>
        </p:spPr>
        <p:txBody>
          <a:bodyPr>
            <a:noAutofit/>
          </a:bodyPr>
          <a:lstStyle/>
          <a:p>
            <a:r>
              <a:rPr lang="en-US" sz="1600" b="1" dirty="0">
                <a:latin typeface="Times New Roman" panose="02020603050405020304" pitchFamily="18" charset="0"/>
                <a:cs typeface="Times New Roman" panose="02020603050405020304" pitchFamily="18" charset="0"/>
              </a:rPr>
              <a:t>Explore Market Expansion Opportunities</a:t>
            </a:r>
            <a:r>
              <a:rPr lang="en-US" sz="1600" dirty="0">
                <a:latin typeface="Times New Roman" panose="02020603050405020304" pitchFamily="18" charset="0"/>
                <a:cs typeface="Times New Roman" panose="02020603050405020304" pitchFamily="18" charset="0"/>
              </a:rPr>
              <a:t>: Identify regions or location types with consistent positive sales growth trends and consider expanding operations in those areas. Conduct market research to understand consumer preferences and tailor product offerings to local demand.</a:t>
            </a:r>
          </a:p>
          <a:p>
            <a:r>
              <a:rPr lang="en-US" sz="1600" b="1" dirty="0">
                <a:latin typeface="Times New Roman" panose="02020603050405020304" pitchFamily="18" charset="0"/>
                <a:cs typeface="Times New Roman" panose="02020603050405020304" pitchFamily="18" charset="0"/>
              </a:rPr>
              <a:t>Optimize Inventory Management</a:t>
            </a:r>
            <a:r>
              <a:rPr lang="en-US" sz="1600" dirty="0">
                <a:latin typeface="Times New Roman" panose="02020603050405020304" pitchFamily="18" charset="0"/>
                <a:cs typeface="Times New Roman" panose="02020603050405020304" pitchFamily="18" charset="0"/>
              </a:rPr>
              <a:t>: Utilize sales trend data to forecast demand more accurately and optimize inventory levels. Implement inventory management systems to reduce stockouts and minimize carrying costs while ensuring product availability to meet customer demand.</a:t>
            </a:r>
          </a:p>
          <a:p>
            <a:r>
              <a:rPr lang="en-US" sz="1600" b="1" dirty="0">
                <a:latin typeface="Times New Roman" panose="02020603050405020304" pitchFamily="18" charset="0"/>
                <a:cs typeface="Times New Roman" panose="02020603050405020304" pitchFamily="18" charset="0"/>
              </a:rPr>
              <a:t>Enhance Marketing Strategies</a:t>
            </a:r>
            <a:r>
              <a:rPr lang="en-US" sz="1600" dirty="0">
                <a:latin typeface="Times New Roman" panose="02020603050405020304" pitchFamily="18" charset="0"/>
                <a:cs typeface="Times New Roman" panose="02020603050405020304" pitchFamily="18" charset="0"/>
              </a:rPr>
              <a:t>: Develop targeted marketing campaigns based on historical sales data to reach specific customer segments effectively. Utilize digital marketing channels and data analytics tools to personalize marketing messages and drive customer engagement.</a:t>
            </a:r>
          </a:p>
          <a:p>
            <a:r>
              <a:rPr lang="en-US" sz="1600" b="1" dirty="0">
                <a:latin typeface="Times New Roman" panose="02020603050405020304" pitchFamily="18" charset="0"/>
                <a:cs typeface="Times New Roman" panose="02020603050405020304" pitchFamily="18" charset="0"/>
              </a:rPr>
              <a:t>Improve Outlet Performance</a:t>
            </a:r>
            <a:r>
              <a:rPr lang="en-US" sz="1600" dirty="0">
                <a:latin typeface="Times New Roman" panose="02020603050405020304" pitchFamily="18" charset="0"/>
                <a:cs typeface="Times New Roman" panose="02020603050405020304" pitchFamily="18" charset="0"/>
              </a:rPr>
              <a:t>: Conduct performance evaluations of individual outlets based on sales trends and identify opportunities for improvement. Provide training and support to outlet managers to enhance customer service, optimize product placement, and implement effective promotional strategies.</a:t>
            </a:r>
          </a:p>
          <a:p>
            <a:r>
              <a:rPr lang="en-US" sz="1600" b="1" dirty="0">
                <a:latin typeface="Times New Roman" panose="02020603050405020304" pitchFamily="18" charset="0"/>
                <a:cs typeface="Times New Roman" panose="02020603050405020304" pitchFamily="18" charset="0"/>
              </a:rPr>
              <a:t>Diversify Product Offerings</a:t>
            </a:r>
            <a:r>
              <a:rPr lang="en-US" sz="1600" dirty="0">
                <a:latin typeface="Times New Roman" panose="02020603050405020304" pitchFamily="18" charset="0"/>
                <a:cs typeface="Times New Roman" panose="02020603050405020304" pitchFamily="18" charset="0"/>
              </a:rPr>
              <a:t>: Analyze sales data to identify underperforming product categories and explore opportunities to diversify product offerings. Introduce new products or variations to meet evolving consumer preferences and expand market reach.</a:t>
            </a: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9C9EDEB-2393-DFDC-08E5-BADA68869B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8794" y="2382685"/>
            <a:ext cx="2256806" cy="3647873"/>
          </a:xfrm>
          <a:prstGeom prst="rect">
            <a:avLst/>
          </a:prstGeom>
        </p:spPr>
      </p:pic>
    </p:spTree>
    <p:extLst>
      <p:ext uri="{BB962C8B-B14F-4D97-AF65-F5344CB8AC3E}">
        <p14:creationId xmlns:p14="http://schemas.microsoft.com/office/powerpoint/2010/main" val="414666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3841-CBB4-3A32-DA1F-9108725768D9}"/>
              </a:ext>
            </a:extLst>
          </p:cNvPr>
          <p:cNvSpPr>
            <a:spLocks noGrp="1"/>
          </p:cNvSpPr>
          <p:nvPr>
            <p:ph type="title"/>
          </p:nvPr>
        </p:nvSpPr>
        <p:spPr>
          <a:xfrm>
            <a:off x="2895600" y="1332689"/>
            <a:ext cx="4332051" cy="724712"/>
          </a:xfrm>
        </p:spPr>
        <p:txBody>
          <a:bodyPr/>
          <a:lstStyle/>
          <a:p>
            <a:r>
              <a:rPr lang="en-US" u="sng" dirty="0">
                <a:latin typeface="Times New Roman" panose="02020603050405020304" pitchFamily="18" charset="0"/>
                <a:cs typeface="Times New Roman" panose="02020603050405020304" pitchFamily="18" charset="0"/>
              </a:rPr>
              <a:t>CONCLUSION:-</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B9CF88-6386-29C9-89F6-8809962A82B6}"/>
              </a:ext>
            </a:extLst>
          </p:cNvPr>
          <p:cNvSpPr>
            <a:spLocks noGrp="1"/>
          </p:cNvSpPr>
          <p:nvPr>
            <p:ph idx="1"/>
          </p:nvPr>
        </p:nvSpPr>
        <p:spPr/>
        <p:txBody>
          <a:bodyPr>
            <a:noAutofit/>
          </a:bodyPr>
          <a:lstStyle/>
          <a:p>
            <a:r>
              <a:rPr lang="en-US" sz="2000" dirty="0">
                <a:latin typeface="Times New Roman" panose="02020603050405020304" pitchFamily="18" charset="0"/>
                <a:cs typeface="Times New Roman" panose="02020603050405020304" pitchFamily="18" charset="0"/>
              </a:rPr>
              <a:t>In conclusion, this project delved into the analysis of Big Mart sales data using AI and machine learning techniques. Through comprehensive exploration, significant insights were unearthed regarding consumer behavior, product performance, and sales trends. The models developed showcased commendable performance, providing valuable predictive capabilities for future sales forecasting and decision-making.</a:t>
            </a:r>
          </a:p>
          <a:p>
            <a:r>
              <a:rPr lang="en-US" sz="2000" dirty="0">
                <a:latin typeface="Times New Roman" panose="02020603050405020304" pitchFamily="18" charset="0"/>
                <a:cs typeface="Times New Roman" panose="02020603050405020304" pitchFamily="18" charset="0"/>
              </a:rPr>
              <a:t>The findings of this project hold substantial implications for Big Mart's operational strategies, offering opportunities for optimizing inventory management, pricing strategies, and marketing initiatives. By leveraging data-driven insights, the company can enhance its competitiveness and better meet the evolving needs of its customers.</a:t>
            </a:r>
          </a:p>
          <a:p>
            <a:r>
              <a:rPr lang="en-US" sz="2000" dirty="0">
                <a:latin typeface="Times New Roman" panose="02020603050405020304" pitchFamily="18" charset="0"/>
                <a:cs typeface="Times New Roman" panose="02020603050405020304" pitchFamily="18" charset="0"/>
              </a:rPr>
              <a:t>Overall, this project underscores the transformative potential of AI and machine learning in driving business success and fostering innovation in the realm of retail. Through continued exploration and application of these technologies, Big Mart and similar enterprises can navigate the complexities of the market landscape with confidence and agility.</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F1FC6D5-F242-5B52-D1F5-8E9157C3D8D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02749" y="639315"/>
            <a:ext cx="2752927" cy="1381328"/>
          </a:xfrm>
          <a:prstGeom prst="rect">
            <a:avLst/>
          </a:prstGeom>
        </p:spPr>
      </p:pic>
    </p:spTree>
    <p:extLst>
      <p:ext uri="{BB962C8B-B14F-4D97-AF65-F5344CB8AC3E}">
        <p14:creationId xmlns:p14="http://schemas.microsoft.com/office/powerpoint/2010/main" val="1427742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43A6E3-F583-1AFF-8F5D-216904985FE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21720" y="1659647"/>
            <a:ext cx="6844935" cy="4233333"/>
          </a:xfrm>
          <a:prstGeom prst="rect">
            <a:avLst/>
          </a:prstGeom>
        </p:spPr>
      </p:pic>
    </p:spTree>
    <p:extLst>
      <p:ext uri="{BB962C8B-B14F-4D97-AF65-F5344CB8AC3E}">
        <p14:creationId xmlns:p14="http://schemas.microsoft.com/office/powerpoint/2010/main" val="3252310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4CE7F-C8BE-6505-CF75-AA646E1C68FA}"/>
              </a:ext>
            </a:extLst>
          </p:cNvPr>
          <p:cNvSpPr>
            <a:spLocks noGrp="1"/>
          </p:cNvSpPr>
          <p:nvPr>
            <p:ph type="title"/>
          </p:nvPr>
        </p:nvSpPr>
        <p:spPr>
          <a:xfrm>
            <a:off x="2895600" y="1702340"/>
            <a:ext cx="4614153" cy="1410511"/>
          </a:xfrm>
        </p:spPr>
        <p:txBody>
          <a:bodyPr/>
          <a:lstStyle/>
          <a:p>
            <a:r>
              <a:rPr lang="en-US" u="sng" dirty="0">
                <a:latin typeface="Times New Roman" panose="02020603050405020304" pitchFamily="18" charset="0"/>
                <a:cs typeface="Times New Roman" panose="02020603050405020304" pitchFamily="18" charset="0"/>
              </a:rPr>
              <a:t>TEAM MEMBERS:-</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35DAAC-35D6-F213-85BA-2E3F2C8B457C}"/>
              </a:ext>
            </a:extLst>
          </p:cNvPr>
          <p:cNvSpPr>
            <a:spLocks noGrp="1"/>
          </p:cNvSpPr>
          <p:nvPr>
            <p:ph idx="1"/>
          </p:nvPr>
        </p:nvSpPr>
        <p:spPr>
          <a:xfrm>
            <a:off x="4153711" y="2801566"/>
            <a:ext cx="7352489" cy="3417119"/>
          </a:xfrm>
        </p:spPr>
        <p:txBody>
          <a:bodyPr/>
          <a:lstStyle/>
          <a:p>
            <a:r>
              <a:rPr lang="en-US" dirty="0">
                <a:latin typeface="Times New Roman" panose="02020603050405020304" pitchFamily="18" charset="0"/>
                <a:cs typeface="Times New Roman" panose="02020603050405020304" pitchFamily="18" charset="0"/>
              </a:rPr>
              <a:t>2210992355  (Shruti Bansal)</a:t>
            </a:r>
          </a:p>
          <a:p>
            <a:r>
              <a:rPr lang="en-US" dirty="0">
                <a:latin typeface="Times New Roman" panose="02020603050405020304" pitchFamily="18" charset="0"/>
                <a:cs typeface="Times New Roman" panose="02020603050405020304" pitchFamily="18" charset="0"/>
              </a:rPr>
              <a:t>2210992401  (Soumya Makkar)</a:t>
            </a:r>
          </a:p>
          <a:p>
            <a:r>
              <a:rPr lang="en-US" dirty="0">
                <a:latin typeface="Times New Roman" panose="02020603050405020304" pitchFamily="18" charset="0"/>
                <a:cs typeface="Times New Roman" panose="02020603050405020304" pitchFamily="18" charset="0"/>
              </a:rPr>
              <a:t>2210992428  (Vinay Kumar Mangal)</a:t>
            </a:r>
          </a:p>
          <a:p>
            <a:r>
              <a:rPr lang="en-US" dirty="0">
                <a:latin typeface="Times New Roman" panose="02020603050405020304" pitchFamily="18" charset="0"/>
                <a:cs typeface="Times New Roman" panose="02020603050405020304" pitchFamily="18" charset="0"/>
              </a:rPr>
              <a:t>2210992432  (Vinit Kumar) </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E7CFCE4-E374-97A0-4E0B-CDA433D872D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83685" y="1374034"/>
            <a:ext cx="1945532" cy="1410510"/>
          </a:xfrm>
          <a:prstGeom prst="rect">
            <a:avLst/>
          </a:prstGeom>
        </p:spPr>
      </p:pic>
    </p:spTree>
    <p:extLst>
      <p:ext uri="{BB962C8B-B14F-4D97-AF65-F5344CB8AC3E}">
        <p14:creationId xmlns:p14="http://schemas.microsoft.com/office/powerpoint/2010/main" val="939873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BB57-A0DA-4C1A-0518-64D190F108D6}"/>
              </a:ext>
            </a:extLst>
          </p:cNvPr>
          <p:cNvSpPr>
            <a:spLocks noGrp="1"/>
          </p:cNvSpPr>
          <p:nvPr>
            <p:ph type="title"/>
          </p:nvPr>
        </p:nvSpPr>
        <p:spPr>
          <a:xfrm>
            <a:off x="2895600" y="764373"/>
            <a:ext cx="4205591" cy="1293028"/>
          </a:xfrm>
        </p:spPr>
        <p:txBody>
          <a:bodyPr/>
          <a:lstStyle/>
          <a:p>
            <a:r>
              <a:rPr lang="en-US" u="sng" dirty="0">
                <a:latin typeface="Times New Roman" panose="02020603050405020304" pitchFamily="18" charset="0"/>
                <a:cs typeface="Times New Roman" panose="02020603050405020304" pitchFamily="18" charset="0"/>
              </a:rPr>
              <a:t>CONTENT:-</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4215FE-8572-3521-B1E2-C6BFBA3BD6F6}"/>
              </a:ext>
            </a:extLst>
          </p:cNvPr>
          <p:cNvSpPr>
            <a:spLocks noGrp="1"/>
          </p:cNvSpPr>
          <p:nvPr>
            <p:ph idx="1"/>
          </p:nvPr>
        </p:nvSpPr>
        <p:spPr>
          <a:xfrm>
            <a:off x="5233481" y="2194560"/>
            <a:ext cx="6272718" cy="4024125"/>
          </a:xfrm>
        </p:spPr>
        <p:txBody>
          <a:bodyPr/>
          <a:lstStyle/>
          <a:p>
            <a:r>
              <a:rPr lang="en-US" dirty="0">
                <a:latin typeface="Times New Roman" panose="02020603050405020304" pitchFamily="18" charset="0"/>
                <a:cs typeface="Times New Roman" panose="02020603050405020304" pitchFamily="18" charset="0"/>
              </a:rPr>
              <a:t>Problem Statement</a:t>
            </a:r>
          </a:p>
          <a:p>
            <a:r>
              <a:rPr lang="en-US" dirty="0">
                <a:latin typeface="Times New Roman" panose="02020603050405020304" pitchFamily="18" charset="0"/>
                <a:cs typeface="Times New Roman" panose="02020603050405020304" pitchFamily="18" charset="0"/>
              </a:rPr>
              <a:t>Objective</a:t>
            </a:r>
          </a:p>
          <a:p>
            <a:r>
              <a:rPr lang="en-US" dirty="0">
                <a:latin typeface="Times New Roman" panose="02020603050405020304" pitchFamily="18" charset="0"/>
                <a:cs typeface="Times New Roman" panose="02020603050405020304" pitchFamily="18" charset="0"/>
              </a:rPr>
              <a:t>Tools Used</a:t>
            </a:r>
          </a:p>
          <a:p>
            <a:r>
              <a:rPr lang="en-US" dirty="0">
                <a:latin typeface="Times New Roman" panose="02020603050405020304" pitchFamily="18" charset="0"/>
                <a:cs typeface="Times New Roman" panose="02020603050405020304" pitchFamily="18" charset="0"/>
              </a:rPr>
              <a:t>Data Summary</a:t>
            </a:r>
          </a:p>
          <a:p>
            <a:r>
              <a:rPr lang="en-US" dirty="0">
                <a:latin typeface="Times New Roman" panose="02020603050405020304" pitchFamily="18" charset="0"/>
                <a:cs typeface="Times New Roman" panose="02020603050405020304" pitchFamily="18" charset="0"/>
              </a:rPr>
              <a:t>Exploratory</a:t>
            </a:r>
          </a:p>
          <a:p>
            <a:r>
              <a:rPr lang="en-US" dirty="0">
                <a:latin typeface="Times New Roman" panose="02020603050405020304" pitchFamily="18" charset="0"/>
                <a:cs typeface="Times New Roman" panose="02020603050405020304" pitchFamily="18" charset="0"/>
              </a:rPr>
              <a:t>Challenges</a:t>
            </a:r>
          </a:p>
          <a:p>
            <a:r>
              <a:rPr lang="en-US" dirty="0">
                <a:latin typeface="Times New Roman" panose="02020603050405020304" pitchFamily="18" charset="0"/>
                <a:cs typeface="Times New Roman" panose="02020603050405020304" pitchFamily="18" charset="0"/>
              </a:rPr>
              <a:t>Models Used</a:t>
            </a:r>
          </a:p>
          <a:p>
            <a:r>
              <a:rPr lang="en-US" dirty="0">
                <a:latin typeface="Times New Roman" panose="02020603050405020304" pitchFamily="18" charset="0"/>
                <a:cs typeface="Times New Roman" panose="02020603050405020304" pitchFamily="18" charset="0"/>
              </a:rPr>
              <a:t>Recommendations</a:t>
            </a:r>
          </a:p>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4941D0E-4516-FA8A-33CF-9DA82E49052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8398" y="2911696"/>
            <a:ext cx="3442318" cy="2098049"/>
          </a:xfrm>
          <a:prstGeom prst="rect">
            <a:avLst/>
          </a:prstGeom>
        </p:spPr>
      </p:pic>
    </p:spTree>
    <p:extLst>
      <p:ext uri="{BB962C8B-B14F-4D97-AF65-F5344CB8AC3E}">
        <p14:creationId xmlns:p14="http://schemas.microsoft.com/office/powerpoint/2010/main" val="295609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1210-7719-614E-E9C6-33CC8194C7AE}"/>
              </a:ext>
            </a:extLst>
          </p:cNvPr>
          <p:cNvSpPr>
            <a:spLocks noGrp="1"/>
          </p:cNvSpPr>
          <p:nvPr>
            <p:ph type="title"/>
          </p:nvPr>
        </p:nvSpPr>
        <p:spPr>
          <a:xfrm>
            <a:off x="544749" y="1653703"/>
            <a:ext cx="6021421" cy="924127"/>
          </a:xfrm>
        </p:spPr>
        <p:txBody>
          <a:bodyPr/>
          <a:lstStyle/>
          <a:p>
            <a:r>
              <a:rPr lang="en-US" u="sng" dirty="0">
                <a:latin typeface="Times New Roman" panose="02020603050405020304" pitchFamily="18" charset="0"/>
                <a:cs typeface="Times New Roman" panose="02020603050405020304" pitchFamily="18" charset="0"/>
              </a:rPr>
              <a:t>Problem Statement:-</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8D89B4-C761-6D7E-D9E4-699A2E5B222A}"/>
              </a:ext>
            </a:extLst>
          </p:cNvPr>
          <p:cNvSpPr>
            <a:spLocks noGrp="1"/>
          </p:cNvSpPr>
          <p:nvPr>
            <p:ph idx="1"/>
          </p:nvPr>
        </p:nvSpPr>
        <p:spPr>
          <a:xfrm>
            <a:off x="685800" y="2714017"/>
            <a:ext cx="10820400" cy="3504668"/>
          </a:xfrm>
        </p:spPr>
        <p:txBody>
          <a:bodyPr>
            <a:normAutofit/>
          </a:bodyPr>
          <a:lstStyle/>
          <a:p>
            <a:pPr marL="0" indent="0" algn="just">
              <a:buNone/>
            </a:pPr>
            <a:r>
              <a:rPr lang="en-US" dirty="0" err="1">
                <a:latin typeface="Times New Roman" panose="02020603050405020304" pitchFamily="18" charset="0"/>
                <a:cs typeface="Times New Roman" panose="02020603050405020304" pitchFamily="18" charset="0"/>
              </a:rPr>
              <a:t>BigMart</a:t>
            </a:r>
            <a:r>
              <a:rPr lang="en-US" dirty="0">
                <a:latin typeface="Times New Roman" panose="02020603050405020304" pitchFamily="18" charset="0"/>
                <a:cs typeface="Times New Roman" panose="02020603050405020304" pitchFamily="18" charset="0"/>
              </a:rPr>
              <a:t>, a leading retail company, faces challenges in accurately forecasting sales for its diverse range of products across multiple outlets. Inconsistent and unreliable sales predictions can lead to inefficient inventory management, resulting in either overstock or stockouts, which in turn affects profitability and customer satisfaction.</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project aims to develop a machine learning model that can accurately predict sales for each item-outlet combination based on historical sales data and other influencing factors such as item characteristics, pricing, outlet location, and other features. The model should be capable of providing actionable insights that can inform strategic decisions related to inventory planning, pricing, and promotions.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8F52C8-1ECF-84F5-BD38-28D1599450B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01192" y="1391055"/>
            <a:ext cx="1449421" cy="1186775"/>
          </a:xfrm>
          <a:prstGeom prst="rect">
            <a:avLst/>
          </a:prstGeom>
        </p:spPr>
      </p:pic>
    </p:spTree>
    <p:extLst>
      <p:ext uri="{BB962C8B-B14F-4D97-AF65-F5344CB8AC3E}">
        <p14:creationId xmlns:p14="http://schemas.microsoft.com/office/powerpoint/2010/main" val="3215119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D44F-C06F-D494-8EDF-C5139E42C8B2}"/>
              </a:ext>
            </a:extLst>
          </p:cNvPr>
          <p:cNvSpPr>
            <a:spLocks noGrp="1"/>
          </p:cNvSpPr>
          <p:nvPr>
            <p:ph type="title"/>
          </p:nvPr>
        </p:nvSpPr>
        <p:spPr>
          <a:xfrm>
            <a:off x="5116749" y="764373"/>
            <a:ext cx="3511685" cy="1293028"/>
          </a:xfrm>
        </p:spPr>
        <p:txBody>
          <a:bodyPr/>
          <a:lstStyle/>
          <a:p>
            <a:r>
              <a:rPr lang="en-US" u="sng" dirty="0">
                <a:latin typeface="Times New Roman" panose="02020603050405020304" pitchFamily="18" charset="0"/>
                <a:cs typeface="Times New Roman" panose="02020603050405020304" pitchFamily="18" charset="0"/>
              </a:rPr>
              <a:t>OBJECTIVE:-</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95D30C-F857-FA12-12DD-8FA8EF46DE06}"/>
              </a:ext>
            </a:extLst>
          </p:cNvPr>
          <p:cNvSpPr>
            <a:spLocks noGrp="1"/>
          </p:cNvSpPr>
          <p:nvPr>
            <p:ph idx="1"/>
          </p:nvPr>
        </p:nvSpPr>
        <p:spPr>
          <a:xfrm>
            <a:off x="5418306" y="1741252"/>
            <a:ext cx="6087894" cy="4477434"/>
          </a:xfrm>
        </p:spPr>
        <p:txBody>
          <a:bodyPr>
            <a:normAutofit fontScale="92500"/>
          </a:bodyPr>
          <a:lstStyle/>
          <a:p>
            <a:pPr marL="0" indent="0" algn="just">
              <a:buNone/>
            </a:pPr>
            <a:r>
              <a:rPr lang="en-US" dirty="0">
                <a:latin typeface="Times New Roman" panose="02020603050405020304" pitchFamily="18" charset="0"/>
                <a:cs typeface="Times New Roman" panose="02020603050405020304" pitchFamily="18" charset="0"/>
              </a:rPr>
              <a:t>The objective of this project is to predict sales for </a:t>
            </a:r>
            <a:r>
              <a:rPr lang="en-US" dirty="0" err="1">
                <a:latin typeface="Times New Roman" panose="02020603050405020304" pitchFamily="18" charset="0"/>
                <a:cs typeface="Times New Roman" panose="02020603050405020304" pitchFamily="18" charset="0"/>
              </a:rPr>
              <a:t>BigMart</a:t>
            </a:r>
            <a:r>
              <a:rPr lang="en-US" dirty="0">
                <a:latin typeface="Times New Roman" panose="02020603050405020304" pitchFamily="18" charset="0"/>
                <a:cs typeface="Times New Roman" panose="02020603050405020304" pitchFamily="18" charset="0"/>
              </a:rPr>
              <a:t> using AI/ML models to provide actionable insights and aid decision-making in sales and inventory management. The dataset consists of columns such as </a:t>
            </a:r>
            <a:r>
              <a:rPr lang="en-US" dirty="0" err="1">
                <a:latin typeface="Times New Roman" panose="02020603050405020304" pitchFamily="18" charset="0"/>
                <a:cs typeface="Times New Roman" panose="02020603050405020304" pitchFamily="18" charset="0"/>
              </a:rPr>
              <a:t>Item_Identifier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Item_Weight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Item_Fat_Content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Item_Visibility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Item_Type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Item_MRP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Outlet_Identifier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Outlet_Establishment_Year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Outlet_Size,Outlet_Location_Type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Outlet_Type</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Item_Outlet_Sales</a:t>
            </a:r>
            <a:r>
              <a:rPr lang="en-US" dirty="0">
                <a:latin typeface="Times New Roman" panose="02020603050405020304" pitchFamily="18" charset="0"/>
                <a:cs typeface="Times New Roman" panose="02020603050405020304" pitchFamily="18" charset="0"/>
              </a:rPr>
              <a:t>. By focusing on sales prediction, the project offers </a:t>
            </a:r>
            <a:r>
              <a:rPr lang="en-US" dirty="0" err="1">
                <a:latin typeface="Times New Roman" panose="02020603050405020304" pitchFamily="18" charset="0"/>
                <a:cs typeface="Times New Roman" panose="02020603050405020304" pitchFamily="18" charset="0"/>
              </a:rPr>
              <a:t>BigMart</a:t>
            </a:r>
            <a:r>
              <a:rPr lang="en-US" dirty="0">
                <a:latin typeface="Times New Roman" panose="02020603050405020304" pitchFamily="18" charset="0"/>
                <a:cs typeface="Times New Roman" panose="02020603050405020304" pitchFamily="18" charset="0"/>
              </a:rPr>
              <a:t> a powerful tool to optimize operations, improve customer satisfaction, and increase revenue. The models and insights provided can support the company's decision-making process in various areas, including inventory management, marketing, and strategic planning.</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4B862F1-2848-7C7C-3B4A-1864000BE5D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3387" y="1741251"/>
            <a:ext cx="4620640" cy="3394953"/>
          </a:xfrm>
          <a:prstGeom prst="rect">
            <a:avLst/>
          </a:prstGeom>
        </p:spPr>
      </p:pic>
    </p:spTree>
    <p:extLst>
      <p:ext uri="{BB962C8B-B14F-4D97-AF65-F5344CB8AC3E}">
        <p14:creationId xmlns:p14="http://schemas.microsoft.com/office/powerpoint/2010/main" val="352244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869E-EB62-F94F-07EB-528CE61021D7}"/>
              </a:ext>
            </a:extLst>
          </p:cNvPr>
          <p:cNvSpPr>
            <a:spLocks noGrp="1"/>
          </p:cNvSpPr>
          <p:nvPr>
            <p:ph type="title"/>
          </p:nvPr>
        </p:nvSpPr>
        <p:spPr>
          <a:xfrm>
            <a:off x="2895600" y="1935804"/>
            <a:ext cx="3748391" cy="933855"/>
          </a:xfrm>
        </p:spPr>
        <p:txBody>
          <a:bodyPr/>
          <a:lstStyle/>
          <a:p>
            <a:r>
              <a:rPr lang="en-US" u="sng" dirty="0">
                <a:latin typeface="Times New Roman" panose="02020603050405020304" pitchFamily="18" charset="0"/>
                <a:cs typeface="Times New Roman" panose="02020603050405020304" pitchFamily="18" charset="0"/>
              </a:rPr>
              <a:t>Tools used:-</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188C299-3CE1-F54A-7927-18E4EF47766C}"/>
              </a:ext>
            </a:extLst>
          </p:cNvPr>
          <p:cNvSpPr>
            <a:spLocks noGrp="1"/>
          </p:cNvSpPr>
          <p:nvPr>
            <p:ph idx="1"/>
          </p:nvPr>
        </p:nvSpPr>
        <p:spPr>
          <a:xfrm>
            <a:off x="3550596" y="2869660"/>
            <a:ext cx="7955604" cy="3349025"/>
          </a:xfrm>
        </p:spPr>
        <p:txBody>
          <a:bodyPr/>
          <a:lstStyle/>
          <a:p>
            <a:r>
              <a:rPr lang="en-US" dirty="0">
                <a:latin typeface="Times New Roman" panose="02020603050405020304" pitchFamily="18" charset="0"/>
                <a:cs typeface="Times New Roman" panose="02020603050405020304" pitchFamily="18" charset="0"/>
              </a:rPr>
              <a:t>Google collab is used as IDE(Integrated Development Environment).</a:t>
            </a:r>
          </a:p>
          <a:p>
            <a:r>
              <a:rPr lang="en-US" i="0" u="none" strike="noStrike" dirty="0">
                <a:solidFill>
                  <a:srgbClr val="000000"/>
                </a:solidFill>
                <a:effectLst/>
                <a:latin typeface="Times New Roman" panose="02020603050405020304" pitchFamily="18" charset="0"/>
                <a:cs typeface="Times New Roman" panose="02020603050405020304" pitchFamily="18" charset="0"/>
              </a:rPr>
              <a:t>Pandas and NumPy are used for Data Manipulation &amp; Pre-processing and Mathematical functions respectively.</a:t>
            </a:r>
          </a:p>
          <a:p>
            <a:r>
              <a:rPr lang="en-US" i="0" u="none" strike="noStrike" dirty="0">
                <a:solidFill>
                  <a:srgbClr val="000000"/>
                </a:solidFill>
                <a:effectLst/>
                <a:latin typeface="Times New Roman" panose="02020603050405020304" pitchFamily="18" charset="0"/>
                <a:cs typeface="Times New Roman" panose="02020603050405020304" pitchFamily="18" charset="0"/>
              </a:rPr>
              <a:t>Exploratory data analysis is automated by data preparation.</a:t>
            </a:r>
          </a:p>
          <a:p>
            <a:r>
              <a:rPr lang="en-US" i="0" u="none" strike="noStrike" dirty="0">
                <a:solidFill>
                  <a:srgbClr val="000000"/>
                </a:solidFill>
                <a:effectLst/>
                <a:latin typeface="Times New Roman" panose="02020603050405020304" pitchFamily="18" charset="0"/>
                <a:cs typeface="Times New Roman" panose="02020603050405020304" pitchFamily="18" charset="0"/>
              </a:rPr>
              <a:t>For visualization of the plots, Matplotlib, Seaborn, </a:t>
            </a:r>
            <a:r>
              <a:rPr lang="en-US" i="0" u="none" strike="noStrike" dirty="0" err="1">
                <a:solidFill>
                  <a:srgbClr val="000000"/>
                </a:solidFill>
                <a:effectLst/>
                <a:latin typeface="Times New Roman" panose="02020603050405020304" pitchFamily="18" charset="0"/>
                <a:cs typeface="Times New Roman" panose="02020603050405020304" pitchFamily="18" charset="0"/>
              </a:rPr>
              <a:t>Plotly</a:t>
            </a:r>
            <a:r>
              <a:rPr lang="en-US" i="0" u="none" strike="noStrike" dirty="0">
                <a:solidFill>
                  <a:srgbClr val="000000"/>
                </a:solidFill>
                <a:effectLst/>
                <a:latin typeface="Times New Roman" panose="02020603050405020304" pitchFamily="18" charset="0"/>
                <a:cs typeface="Times New Roman" panose="02020603050405020304" pitchFamily="18" charset="0"/>
              </a:rPr>
              <a:t> are used.</a:t>
            </a:r>
          </a:p>
          <a:p>
            <a:r>
              <a:rPr lang="en-US" i="0" u="none" strike="noStrike" dirty="0">
                <a:solidFill>
                  <a:srgbClr val="000000"/>
                </a:solidFill>
                <a:effectLst/>
                <a:latin typeface="Times New Roman" panose="02020603050405020304" pitchFamily="18" charset="0"/>
                <a:cs typeface="Times New Roman" panose="02020603050405020304" pitchFamily="18" charset="0"/>
              </a:rPr>
              <a:t>Scikit is used for model making.</a:t>
            </a:r>
            <a:endParaRPr lang="en-US"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FF664D5E-0AE3-90FA-083E-D813B952DE3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959329" y="972764"/>
            <a:ext cx="1410511" cy="1750979"/>
          </a:xfrm>
          <a:prstGeom prst="rect">
            <a:avLst/>
          </a:prstGeom>
        </p:spPr>
      </p:pic>
    </p:spTree>
    <p:extLst>
      <p:ext uri="{BB962C8B-B14F-4D97-AF65-F5344CB8AC3E}">
        <p14:creationId xmlns:p14="http://schemas.microsoft.com/office/powerpoint/2010/main" val="3611981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740F-0EB8-0A45-DD66-6956501BE794}"/>
              </a:ext>
            </a:extLst>
          </p:cNvPr>
          <p:cNvSpPr>
            <a:spLocks noGrp="1"/>
          </p:cNvSpPr>
          <p:nvPr>
            <p:ph type="title"/>
          </p:nvPr>
        </p:nvSpPr>
        <p:spPr>
          <a:xfrm>
            <a:off x="2895600" y="764373"/>
            <a:ext cx="5275634" cy="1293028"/>
          </a:xfrm>
        </p:spPr>
        <p:txBody>
          <a:bodyPr/>
          <a:lstStyle/>
          <a:p>
            <a:r>
              <a:rPr lang="en-US" u="sng" dirty="0">
                <a:latin typeface="Times New Roman" panose="02020603050405020304" pitchFamily="18" charset="0"/>
                <a:cs typeface="Times New Roman" panose="02020603050405020304" pitchFamily="18" charset="0"/>
              </a:rPr>
              <a:t>DATA SUMMARY:-</a:t>
            </a:r>
            <a:endParaRPr lang="en-IN" u="sng"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2DABB348-01B6-1AF3-C0E1-867BFC345639}"/>
              </a:ext>
            </a:extLst>
          </p:cNvPr>
          <p:cNvGraphicFramePr>
            <a:graphicFrameLocks noGrp="1"/>
          </p:cNvGraphicFramePr>
          <p:nvPr>
            <p:ph idx="1"/>
            <p:extLst>
              <p:ext uri="{D42A27DB-BD31-4B8C-83A1-F6EECF244321}">
                <p14:modId xmlns:p14="http://schemas.microsoft.com/office/powerpoint/2010/main" val="496803001"/>
              </p:ext>
            </p:extLst>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659F1D88-73FF-2AFA-BFF5-44F8BB652787}"/>
              </a:ext>
            </a:extLst>
          </p:cNvPr>
          <p:cNvGraphicFramePr/>
          <p:nvPr>
            <p:extLst>
              <p:ext uri="{D42A27DB-BD31-4B8C-83A1-F6EECF244321}">
                <p14:modId xmlns:p14="http://schemas.microsoft.com/office/powerpoint/2010/main" val="3953125530"/>
              </p:ext>
            </p:extLst>
          </p:nvPr>
        </p:nvGraphicFramePr>
        <p:xfrm>
          <a:off x="2032000" y="379198"/>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a:extLst>
              <a:ext uri="{FF2B5EF4-FFF2-40B4-BE49-F238E27FC236}">
                <a16:creationId xmlns:a16="http://schemas.microsoft.com/office/drawing/2014/main" id="{AE782151-FAD3-C0EE-3F8D-499EA133F188}"/>
              </a:ext>
            </a:extLst>
          </p:cNvPr>
          <p:cNvGraphicFramePr/>
          <p:nvPr>
            <p:extLst>
              <p:ext uri="{D42A27DB-BD31-4B8C-83A1-F6EECF244321}">
                <p14:modId xmlns:p14="http://schemas.microsoft.com/office/powerpoint/2010/main" val="3438942438"/>
              </p:ext>
            </p:extLst>
          </p:nvPr>
        </p:nvGraphicFramePr>
        <p:xfrm>
          <a:off x="2032000" y="1741251"/>
          <a:ext cx="8128000" cy="439708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 name="Diagram 6">
            <a:extLst>
              <a:ext uri="{FF2B5EF4-FFF2-40B4-BE49-F238E27FC236}">
                <a16:creationId xmlns:a16="http://schemas.microsoft.com/office/drawing/2014/main" id="{E20F81F2-AA3C-EAB2-2F04-002CB51279AE}"/>
              </a:ext>
            </a:extLst>
          </p:cNvPr>
          <p:cNvGraphicFramePr/>
          <p:nvPr>
            <p:extLst>
              <p:ext uri="{D42A27DB-BD31-4B8C-83A1-F6EECF244321}">
                <p14:modId xmlns:p14="http://schemas.microsoft.com/office/powerpoint/2010/main" val="3617222396"/>
              </p:ext>
            </p:extLst>
          </p:nvPr>
        </p:nvGraphicFramePr>
        <p:xfrm>
          <a:off x="2032000" y="1809345"/>
          <a:ext cx="8128000" cy="432898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9" name="Picture 8">
            <a:extLst>
              <a:ext uri="{FF2B5EF4-FFF2-40B4-BE49-F238E27FC236}">
                <a16:creationId xmlns:a16="http://schemas.microsoft.com/office/drawing/2014/main" id="{BD78E35E-779E-C494-06E1-65E429E8A9ED}"/>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a:off x="8231964" y="708611"/>
            <a:ext cx="1867305" cy="874397"/>
          </a:xfrm>
          <a:prstGeom prst="rect">
            <a:avLst/>
          </a:prstGeom>
        </p:spPr>
      </p:pic>
    </p:spTree>
    <p:extLst>
      <p:ext uri="{BB962C8B-B14F-4D97-AF65-F5344CB8AC3E}">
        <p14:creationId xmlns:p14="http://schemas.microsoft.com/office/powerpoint/2010/main" val="2696858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0254-2037-39FC-6575-238C3648D186}"/>
              </a:ext>
            </a:extLst>
          </p:cNvPr>
          <p:cNvSpPr>
            <a:spLocks noGrp="1"/>
          </p:cNvSpPr>
          <p:nvPr>
            <p:ph type="title"/>
          </p:nvPr>
        </p:nvSpPr>
        <p:spPr>
          <a:xfrm>
            <a:off x="2895600" y="764373"/>
            <a:ext cx="5441004" cy="1293028"/>
          </a:xfrm>
        </p:spPr>
        <p:txBody>
          <a:bodyPr/>
          <a:lstStyle/>
          <a:p>
            <a:r>
              <a:rPr lang="en-US" u="sng" dirty="0">
                <a:latin typeface="Times New Roman" panose="02020603050405020304" pitchFamily="18" charset="0"/>
                <a:cs typeface="Times New Roman" panose="02020603050405020304" pitchFamily="18" charset="0"/>
              </a:rPr>
              <a:t>Data SUMMARY:-</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6AD0F2-28E1-E5D1-AA4B-78FEDAA28818}"/>
              </a:ext>
            </a:extLst>
          </p:cNvPr>
          <p:cNvSpPr>
            <a:spLocks noGrp="1"/>
          </p:cNvSpPr>
          <p:nvPr>
            <p:ph idx="1"/>
          </p:nvPr>
        </p:nvSpPr>
        <p:spPr>
          <a:xfrm>
            <a:off x="685800" y="1770434"/>
            <a:ext cx="10820400" cy="4448251"/>
          </a:xfrm>
        </p:spPr>
        <p:txBody>
          <a:bodyPr/>
          <a:lstStyle/>
          <a:p>
            <a:pPr marL="0" indent="0">
              <a:buNone/>
            </a:pPr>
            <a:r>
              <a:rPr lang="en-US" dirty="0">
                <a:latin typeface="Times New Roman" panose="02020603050405020304" pitchFamily="18" charset="0"/>
                <a:cs typeface="Times New Roman" panose="02020603050405020304" pitchFamily="18" charset="0"/>
              </a:rPr>
              <a:t>This is the dataset of </a:t>
            </a:r>
            <a:r>
              <a:rPr lang="en-US" dirty="0" err="1">
                <a:latin typeface="Times New Roman" panose="02020603050405020304" pitchFamily="18" charset="0"/>
                <a:cs typeface="Times New Roman" panose="02020603050405020304" pitchFamily="18" charset="0"/>
              </a:rPr>
              <a:t>BigMart</a:t>
            </a:r>
            <a:r>
              <a:rPr lang="en-US" dirty="0">
                <a:latin typeface="Times New Roman" panose="02020603050405020304" pitchFamily="18" charset="0"/>
                <a:cs typeface="Times New Roman" panose="02020603050405020304" pitchFamily="18" charset="0"/>
              </a:rPr>
              <a:t>. Below are the first 10 rows of the dataset.</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4E6345E-D36A-7E09-1383-F84B2B8E5AC0}"/>
              </a:ext>
            </a:extLst>
          </p:cNvPr>
          <p:cNvPicPr>
            <a:picLocks noChangeAspect="1"/>
          </p:cNvPicPr>
          <p:nvPr/>
        </p:nvPicPr>
        <p:blipFill>
          <a:blip r:embed="rId2"/>
          <a:stretch>
            <a:fillRect/>
          </a:stretch>
        </p:blipFill>
        <p:spPr>
          <a:xfrm>
            <a:off x="817123" y="2242161"/>
            <a:ext cx="11099260" cy="4066289"/>
          </a:xfrm>
          <a:prstGeom prst="rect">
            <a:avLst/>
          </a:prstGeom>
        </p:spPr>
      </p:pic>
      <p:pic>
        <p:nvPicPr>
          <p:cNvPr id="9" name="Picture 8">
            <a:extLst>
              <a:ext uri="{FF2B5EF4-FFF2-40B4-BE49-F238E27FC236}">
                <a16:creationId xmlns:a16="http://schemas.microsoft.com/office/drawing/2014/main" id="{261BF675-9548-7CD9-D0EB-EAC7E41E0BC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676261" y="465712"/>
            <a:ext cx="1664240" cy="1304722"/>
          </a:xfrm>
          <a:prstGeom prst="rect">
            <a:avLst/>
          </a:prstGeom>
        </p:spPr>
      </p:pic>
    </p:spTree>
    <p:extLst>
      <p:ext uri="{BB962C8B-B14F-4D97-AF65-F5344CB8AC3E}">
        <p14:creationId xmlns:p14="http://schemas.microsoft.com/office/powerpoint/2010/main" val="48572093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309</TotalTime>
  <Words>1523</Words>
  <Application>Microsoft Office PowerPoint</Application>
  <PresentationFormat>Widescreen</PresentationFormat>
  <Paragraphs>111</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Century Gothic</vt:lpstr>
      <vt:lpstr>Times New Roman</vt:lpstr>
      <vt:lpstr>Vapor Trail</vt:lpstr>
      <vt:lpstr>CAPSTONE PROJECT-2</vt:lpstr>
      <vt:lpstr>Welcome To BIGMART</vt:lpstr>
      <vt:lpstr>TEAM MEMBERS:-</vt:lpstr>
      <vt:lpstr>CONTENT:-</vt:lpstr>
      <vt:lpstr>Problem Statement:-</vt:lpstr>
      <vt:lpstr>OBJECTIVE:-</vt:lpstr>
      <vt:lpstr>Tools used:-</vt:lpstr>
      <vt:lpstr>DATA SUMMARY:-</vt:lpstr>
      <vt:lpstr>Data SUMMARY:-</vt:lpstr>
      <vt:lpstr>FEATURES DESCRIPTION:-</vt:lpstr>
      <vt:lpstr>shruti</vt:lpstr>
      <vt:lpstr>shruti</vt:lpstr>
      <vt:lpstr>Analyzing the distribution of item weights:-</vt:lpstr>
      <vt:lpstr>ANALYZING DISTRIBUTION OF OUTLET SIZES BY LOCATION TYPE:-</vt:lpstr>
      <vt:lpstr>Which FAT CONTENT ITEM IS MOST ORDERED:-</vt:lpstr>
      <vt:lpstr>ANALYZING ITEM VISIBILITY BY OUTLET TYPE:-</vt:lpstr>
      <vt:lpstr>Distribution of Item Outlet Sales by Outlet Size:-</vt:lpstr>
      <vt:lpstr>ANALYZING NUMBER OF ORDERS OF EACH TYPE OF FOOD ITEM:-</vt:lpstr>
      <vt:lpstr>ANALYZING SALES OF DIFFERENT TYPES OF OUTLETS:-</vt:lpstr>
      <vt:lpstr>Analyzing Total sales by outlet establishment year:-</vt:lpstr>
      <vt:lpstr>PAIR PLOT :-</vt:lpstr>
      <vt:lpstr>CHALLENGES:-</vt:lpstr>
      <vt:lpstr>MODELS USED:-</vt:lpstr>
      <vt:lpstr>RECOMMENDATIONS:-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PROJECT-2</dc:title>
  <dc:creator>shruti bansal</dc:creator>
  <cp:lastModifiedBy>shruti bansal</cp:lastModifiedBy>
  <cp:revision>2</cp:revision>
  <dcterms:created xsi:type="dcterms:W3CDTF">2024-05-15T11:31:11Z</dcterms:created>
  <dcterms:modified xsi:type="dcterms:W3CDTF">2024-05-17T14:09:47Z</dcterms:modified>
</cp:coreProperties>
</file>